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9" r:id="rId3"/>
    <p:sldId id="269" r:id="rId4"/>
    <p:sldId id="263" r:id="rId5"/>
    <p:sldId id="270" r:id="rId6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pos="597" userDrawn="1">
          <p15:clr>
            <a:srgbClr val="A4A3A4"/>
          </p15:clr>
        </p15:guide>
        <p15:guide id="4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3F3F"/>
    <a:srgbClr val="014067"/>
    <a:srgbClr val="014E7D"/>
    <a:srgbClr val="013657"/>
    <a:srgbClr val="01456F"/>
    <a:srgbClr val="014B79"/>
    <a:srgbClr val="0937C9"/>
    <a:srgbClr val="002774"/>
    <a:srgbClr val="929A4A"/>
    <a:srgbClr val="EAB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6408" autoAdjust="0"/>
  </p:normalViewPr>
  <p:slideViewPr>
    <p:cSldViewPr snapToGrid="0" showGuides="1">
      <p:cViewPr varScale="1">
        <p:scale>
          <a:sx n="88" d="100"/>
          <a:sy n="88" d="100"/>
        </p:scale>
        <p:origin x="494" y="72"/>
      </p:cViewPr>
      <p:guideLst>
        <p:guide pos="3840"/>
        <p:guide pos="597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8" d="100"/>
          <a:sy n="88" d="100"/>
        </p:scale>
        <p:origin x="2868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E8BEDA40-91A9-49DC-B402-0EBE674AAEA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E8CBB508-5589-42E7-A433-D119AC0FFB7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A5584A0-4745-486A-BC6A-96C1E1707DFD}" type="datetime1">
              <a:rPr lang="pt-BR" smtClean="0"/>
              <a:t>13/06/2022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9232ABA-B33A-4B3B-8412-C1773FBF3DB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BAB1832E-3B48-42CB-80A7-CD8E48D52DD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F1072A3-100F-40A9-915F-8D2D9E6962D8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13537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DE638AE-3DA0-43A1-B833-A8B590028D50}" type="datetime1">
              <a:rPr lang="pt-BR" smtClean="0"/>
              <a:pPr/>
              <a:t>13/06/2022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 dirty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Editar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9230CFA-805A-4FD3-B3A0-DAAA5993DA17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7989277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BR" smtClean="0"/>
              <a:t>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48187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BR" smtClean="0"/>
              <a:t>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22454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48450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652689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79230CFA-805A-4FD3-B3A0-DAAA5993DA17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99947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Triângulo Ret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Espaço Reservado para Imagem 24">
            <a:extLst>
              <a:ext uri="{FF2B5EF4-FFF2-40B4-BE49-F238E27FC236}">
                <a16:creationId xmlns:a16="http://schemas.microsoft.com/office/drawing/2014/main" id="{73B47EE6-EDE6-4881-B456-B37D9C1ADE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 title="Subtítulo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 dirty="0"/>
              <a:t>CLIQUE PARA EDITAR O ESTILO DE SUBTÍTULO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75004501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  <p15:guide id="3" pos="138" userDrawn="1">
          <p15:clr>
            <a:srgbClr val="FBAE40"/>
          </p15:clr>
        </p15:guide>
        <p15:guide id="4" orient="horz" pos="4178" userDrawn="1">
          <p15:clr>
            <a:srgbClr val="FBAE40"/>
          </p15:clr>
        </p15:guide>
        <p15:guide id="5" orient="horz" pos="142" userDrawn="1">
          <p15:clr>
            <a:srgbClr val="FBAE40"/>
          </p15:clr>
        </p15:guide>
        <p15:guide id="6" pos="2457" userDrawn="1">
          <p15:clr>
            <a:srgbClr val="FBAE40"/>
          </p15:clr>
        </p15:guide>
        <p15:guide id="7" pos="438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Triângulo Ret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2006084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3" name="Subtítulo 2" title="Subtítulo">
            <a:extLst>
              <a:ext uri="{FF2B5EF4-FFF2-40B4-BE49-F238E27FC236}">
                <a16:creationId xmlns:a16="http://schemas.microsoft.com/office/drawing/2014/main" id="{06317687-D49E-41F7-A330-C78C728F0D1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75214" y="3640998"/>
            <a:ext cx="4854339" cy="1257574"/>
          </a:xfrm>
          <a:prstGeom prst="rect">
            <a:avLst/>
          </a:prstGeom>
        </p:spPr>
        <p:txBody>
          <a:bodyPr rtlCol="0"/>
          <a:lstStyle>
            <a:lvl1pPr marL="0" indent="0" algn="l">
              <a:buNone/>
              <a:defRPr sz="24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 dirty="0"/>
              <a:t>CLIQUE PARA EDITAR O ESTILO DE SUBTÍTULO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092047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ângulo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9" name="Triângulo Ret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ítulo 1" title="Título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101" name="Espaço Reservado para Texto 2" title="Subtítulo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8917915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>
          <p15:clr>
            <a:srgbClr val="FBAE40"/>
          </p15:clr>
        </p15:guide>
        <p15:guide id="2" pos="3840">
          <p15:clr>
            <a:srgbClr val="FBAE40"/>
          </p15:clr>
        </p15:guide>
        <p15:guide id="3" pos="143">
          <p15:clr>
            <a:srgbClr val="FBAE40"/>
          </p15:clr>
        </p15:guide>
        <p15:guide id="4" orient="horz" pos="4170">
          <p15:clr>
            <a:srgbClr val="FBAE40"/>
          </p15:clr>
        </p15:guide>
        <p15:guide id="5" pos="7537">
          <p15:clr>
            <a:srgbClr val="FBAE40"/>
          </p15:clr>
        </p15:guide>
        <p15:guide id="6" orient="horz" pos="142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25" name="Caixa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RF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29" name="Espaço Reservado para Conteúdo 2">
            <a:extLst>
              <a:ext uri="{FF2B5EF4-FFF2-40B4-BE49-F238E27FC236}">
                <a16:creationId xmlns:a16="http://schemas.microsoft.com/office/drawing/2014/main" id="{1FAE0C34-9220-45F0-9FC2-9FE7C994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678" y="1671924"/>
            <a:ext cx="10835122" cy="4505039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07459636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25" name="Caixa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RF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217F9213-0142-420B-A84D-C5627A0C81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9687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15" name="Espaço reservado para conteúdo 3">
            <a:extLst>
              <a:ext uri="{FF2B5EF4-FFF2-40B4-BE49-F238E27FC236}">
                <a16:creationId xmlns:a16="http://schemas.microsoft.com/office/drawing/2014/main" id="{8014328B-D576-4B5C-A4AE-CF9831892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651044"/>
            <a:ext cx="5181600" cy="4525919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84737700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25" name="Caixa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RF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8" name="Espaço Reservado para Texto 2">
            <a:extLst>
              <a:ext uri="{FF2B5EF4-FFF2-40B4-BE49-F238E27FC236}">
                <a16:creationId xmlns:a16="http://schemas.microsoft.com/office/drawing/2014/main" id="{82BFF385-445D-4DBB-9773-F996694158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678" y="1681163"/>
            <a:ext cx="5382501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lang="en-US" b="1" dirty="0">
                <a:solidFill>
                  <a:schemeClr val="bg1"/>
                </a:solidFill>
              </a:defRPr>
            </a:lvl1pPr>
          </a:lstStyle>
          <a:p>
            <a:pPr marL="228600" lvl="0" indent="-228600" rtl="0"/>
            <a:r>
              <a:rPr lang="pt-BR" noProof="0" smtClean="0"/>
              <a:t>Editar estilos de texto Mestre</a:t>
            </a:r>
          </a:p>
        </p:txBody>
      </p:sp>
      <p:sp>
        <p:nvSpPr>
          <p:cNvPr id="20" name="Espaço Reservado para Texto 4">
            <a:extLst>
              <a:ext uri="{FF2B5EF4-FFF2-40B4-BE49-F238E27FC236}">
                <a16:creationId xmlns:a16="http://schemas.microsoft.com/office/drawing/2014/main" id="{311B1CFE-1B35-4B5C-B40A-DC5ADF211B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rtlCol="0" anchor="b"/>
          <a:lstStyle>
            <a:lvl1pPr marL="0" indent="0">
              <a:buNone/>
              <a:defRPr sz="24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smtClean="0"/>
              <a:t>Editar estilos de texto Mestre</a:t>
            </a:r>
          </a:p>
        </p:txBody>
      </p:sp>
      <p:sp>
        <p:nvSpPr>
          <p:cNvPr id="21" name="Espaço reservado para conteúdo 5">
            <a:extLst>
              <a:ext uri="{FF2B5EF4-FFF2-40B4-BE49-F238E27FC236}">
                <a16:creationId xmlns:a16="http://schemas.microsoft.com/office/drawing/2014/main" id="{1CE840E8-D596-479D-AE97-E88F42DC1B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24" name="Espaço reservado para conteúdo 3">
            <a:extLst>
              <a:ext uri="{FF2B5EF4-FFF2-40B4-BE49-F238E27FC236}">
                <a16:creationId xmlns:a16="http://schemas.microsoft.com/office/drawing/2014/main" id="{B9A68D25-B19E-4E84-B65D-596EE8382D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8678" y="2505075"/>
            <a:ext cx="5391749" cy="3684588"/>
          </a:xfrm>
          <a:prstGeom prst="rect">
            <a:avLst/>
          </a:prstGeo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86069503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Triângulo Ret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spaço Reservado para Texto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 smtClean="0"/>
              <a:t>Editar estilos de texto Mestre</a:t>
            </a:r>
          </a:p>
        </p:txBody>
      </p:sp>
      <p:sp>
        <p:nvSpPr>
          <p:cNvPr id="14" name="Espaço Reservado para Conteúdo 2">
            <a:extLst>
              <a:ext uri="{FF2B5EF4-FFF2-40B4-BE49-F238E27FC236}">
                <a16:creationId xmlns:a16="http://schemas.microsoft.com/office/drawing/2014/main" id="{C9A1E80C-1A76-4D3E-92A1-846866867D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16" y="2290713"/>
            <a:ext cx="5803672" cy="4341862"/>
          </a:xfrm>
          <a:prstGeom prst="rect">
            <a:avLst/>
          </a:prstGeo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0065975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9E1099AB-ABB9-4706-9E38-357EC2AB403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1" name="Triângulo Reto 10">
            <a:extLst>
              <a:ext uri="{FF2B5EF4-FFF2-40B4-BE49-F238E27FC236}">
                <a16:creationId xmlns:a16="http://schemas.microsoft.com/office/drawing/2014/main" id="{037924D2-2AB4-4BE1-9687-836615C72DFC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A93BC534-BFA1-4292-899F-03AC711BF7C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EBEE4DB5-5DEF-4DDB-9764-FD834B9DCAE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19170" y="4374036"/>
            <a:ext cx="5311516" cy="1327031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62849C0-AA0D-4E1A-B4B6-E6A5917AC0A5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Espaço Reservado para Texto 3">
            <a:extLst>
              <a:ext uri="{FF2B5EF4-FFF2-40B4-BE49-F238E27FC236}">
                <a16:creationId xmlns:a16="http://schemas.microsoft.com/office/drawing/2014/main" id="{BDEAC3CA-E21C-4A63-BE7D-DCC820552A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9170" y="5701069"/>
            <a:ext cx="5311516" cy="931505"/>
          </a:xfrm>
          <a:prstGeom prst="rect">
            <a:avLst/>
          </a:prstGeom>
        </p:spPr>
        <p:txBody>
          <a:bodyPr rtlCol="0"/>
          <a:lstStyle>
            <a:lvl1pPr marL="0" indent="0" algn="r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 smtClean="0"/>
              <a:t>Editar estilos de texto Mestre</a:t>
            </a:r>
          </a:p>
        </p:txBody>
      </p:sp>
      <p:sp>
        <p:nvSpPr>
          <p:cNvPr id="12" name="Espaço Reservado para Imagem 2">
            <a:extLst>
              <a:ext uri="{FF2B5EF4-FFF2-40B4-BE49-F238E27FC236}">
                <a16:creationId xmlns:a16="http://schemas.microsoft.com/office/drawing/2014/main" id="{22728E0A-430E-4C6A-BF56-06FA8510F29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49970" y="2271860"/>
            <a:ext cx="5715017" cy="4360714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3908403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24">
            <a:extLst>
              <a:ext uri="{FF2B5EF4-FFF2-40B4-BE49-F238E27FC236}">
                <a16:creationId xmlns:a16="http://schemas.microsoft.com/office/drawing/2014/main" id="{37A5C384-78D0-4088-9411-AB6790574770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8" name="Caixa de texto 17">
            <a:extLst>
              <a:ext uri="{FF2B5EF4-FFF2-40B4-BE49-F238E27FC236}">
                <a16:creationId xmlns:a16="http://schemas.microsoft.com/office/drawing/2014/main" id="{CC52C5C1-EC33-44C1-9D54-A1058BBF1812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RF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8A0030CD-8C9E-4AA5-8C5D-F9B2EDB7E17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Listra Diagonal 26">
              <a:extLst>
                <a:ext uri="{FF2B5EF4-FFF2-40B4-BE49-F238E27FC236}">
                  <a16:creationId xmlns:a16="http://schemas.microsoft.com/office/drawing/2014/main" id="{872EE65E-EE50-4A3E-861E-1D6C241CB8EA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E76AD1EF-E06C-4D3C-9693-26844D01C83C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elogramo 28">
              <a:extLst>
                <a:ext uri="{FF2B5EF4-FFF2-40B4-BE49-F238E27FC236}">
                  <a16:creationId xmlns:a16="http://schemas.microsoft.com/office/drawing/2014/main" id="{57D44C42-44C0-420A-A125-9B1A979D4F56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0" name="Paralelogramo 29">
            <a:extLst>
              <a:ext uri="{FF2B5EF4-FFF2-40B4-BE49-F238E27FC236}">
                <a16:creationId xmlns:a16="http://schemas.microsoft.com/office/drawing/2014/main" id="{406089BB-36DC-4E23-B215-527A8A18FCF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78C43A6-50C6-704E-BADC-6D83BADE731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ED91439B-965F-3548-AF77-89501B24F6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199068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>
            <a:extLst>
              <a:ext uri="{FF2B5EF4-FFF2-40B4-BE49-F238E27FC236}">
                <a16:creationId xmlns:a16="http://schemas.microsoft.com/office/drawing/2014/main" id="{85BB0367-1AFD-4191-AB6F-E9815D136F6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1" name="Caixa de texto 20">
            <a:extLst>
              <a:ext uri="{FF2B5EF4-FFF2-40B4-BE49-F238E27FC236}">
                <a16:creationId xmlns:a16="http://schemas.microsoft.com/office/drawing/2014/main" id="{7E8A2C98-F26E-415A-B931-1B89CA46C1CF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RF</a:t>
            </a:r>
          </a:p>
        </p:txBody>
      </p:sp>
      <p:grpSp>
        <p:nvGrpSpPr>
          <p:cNvPr id="27" name="Grupo 26">
            <a:extLst>
              <a:ext uri="{FF2B5EF4-FFF2-40B4-BE49-F238E27FC236}">
                <a16:creationId xmlns:a16="http://schemas.microsoft.com/office/drawing/2014/main" id="{1B2FB48C-0C70-4DBE-B904-A134B6644DD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8" name="Listra Diagonal 27">
              <a:extLst>
                <a:ext uri="{FF2B5EF4-FFF2-40B4-BE49-F238E27FC236}">
                  <a16:creationId xmlns:a16="http://schemas.microsoft.com/office/drawing/2014/main" id="{4F2E2158-1E6E-4E0D-BDAB-B20041C7361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9" name="Conector Reto 28">
              <a:extLst>
                <a:ext uri="{FF2B5EF4-FFF2-40B4-BE49-F238E27FC236}">
                  <a16:creationId xmlns:a16="http://schemas.microsoft.com/office/drawing/2014/main" id="{626D62DB-3A5A-4DA1-BFA4-D9E58676E86A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F5A729A7-3A5C-405C-AE06-180E7529E477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1" name="Paralelogramo 30">
            <a:extLst>
              <a:ext uri="{FF2B5EF4-FFF2-40B4-BE49-F238E27FC236}">
                <a16:creationId xmlns:a16="http://schemas.microsoft.com/office/drawing/2014/main" id="{41E23981-B12A-4AC3-A030-337BBBA5E45B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CB69A007-934D-7A4B-9EFA-82044EF4DC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5A154DC2-98C7-4D4B-A17A-AA4731217F1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64D604A2-C574-42DB-B0C4-99715CAA1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8330184" cy="1147968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65841909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DAB3FE-9015-40FD-A870-D81B5A86A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 smtClean="0"/>
              <a:t>Clique para editar o título mestre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658918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ângulo 21">
            <a:extLst>
              <a:ext uri="{FF2B5EF4-FFF2-40B4-BE49-F238E27FC236}">
                <a16:creationId xmlns:a16="http://schemas.microsoft.com/office/drawing/2014/main" id="{33B31A5E-1244-4689-B513-C78E3C4E53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9" name="Triângulo Reto 18">
            <a:extLst>
              <a:ext uri="{FF2B5EF4-FFF2-40B4-BE49-F238E27FC236}">
                <a16:creationId xmlns:a16="http://schemas.microsoft.com/office/drawing/2014/main" id="{71D0E8AA-902F-440D-9C55-2A391C22396A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7" name="Paralelogramo 16">
            <a:extLst>
              <a:ext uri="{FF2B5EF4-FFF2-40B4-BE49-F238E27FC236}">
                <a16:creationId xmlns:a16="http://schemas.microsoft.com/office/drawing/2014/main" id="{7D937721-835D-4D84-94A3-6C79D4639514}"/>
              </a:ext>
            </a:extLst>
          </p:cNvPr>
          <p:cNvSpPr/>
          <p:nvPr userDrawn="1"/>
        </p:nvSpPr>
        <p:spPr>
          <a:xfrm rot="19958790">
            <a:off x="-637324" y="3588176"/>
            <a:ext cx="3860162" cy="1746952"/>
          </a:xfrm>
          <a:prstGeom prst="parallelogram">
            <a:avLst>
              <a:gd name="adj" fmla="val 5321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18" name="Conector Reto 17">
            <a:extLst>
              <a:ext uri="{FF2B5EF4-FFF2-40B4-BE49-F238E27FC236}">
                <a16:creationId xmlns:a16="http://schemas.microsoft.com/office/drawing/2014/main" id="{732BB30B-8262-4715-998F-AAF6A81ADF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1010090"/>
            <a:ext cx="1785257" cy="90750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ítulo 1" title="Título">
            <a:extLst>
              <a:ext uri="{FF2B5EF4-FFF2-40B4-BE49-F238E27FC236}">
                <a16:creationId xmlns:a16="http://schemas.microsoft.com/office/drawing/2014/main" id="{4D7EF399-DAA5-44EC-B712-79C755FE84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83842" y="1987420"/>
            <a:ext cx="4911633" cy="1789855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000" b="1">
                <a:solidFill>
                  <a:schemeClr val="accent1"/>
                </a:solidFill>
                <a:latin typeface="+mj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  <p:sp>
        <p:nvSpPr>
          <p:cNvPr id="101" name="Espaço Reservado para Texto 2" title="Subtítulo">
            <a:extLst>
              <a:ext uri="{FF2B5EF4-FFF2-40B4-BE49-F238E27FC236}">
                <a16:creationId xmlns:a16="http://schemas.microsoft.com/office/drawing/2014/main" id="{26D13BFA-61B0-402F-8611-02D3DFDBEB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283842" y="3792046"/>
            <a:ext cx="4911633" cy="910580"/>
          </a:xfrm>
          <a:prstGeom prst="rect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2000" b="0" i="0" spc="300">
                <a:solidFill>
                  <a:schemeClr val="tx1"/>
                </a:solidFill>
                <a:latin typeface="+mn-lt"/>
                <a:cs typeface="Calibri" panose="020F050202020403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 dirty="0"/>
              <a:t>EDITAR ESTILOS DE TEXTO MESTRE</a:t>
            </a:r>
          </a:p>
        </p:txBody>
      </p:sp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DA0A0C24-D997-4E78-951F-AFB51C70EFCC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E123A0CF-50D6-46EC-8BF6-43E38AFCD588}"/>
              </a:ext>
            </a:extLst>
          </p:cNvPr>
          <p:cNvSpPr/>
          <p:nvPr userDrawn="1"/>
        </p:nvSpPr>
        <p:spPr>
          <a:xfrm>
            <a:off x="7754112" y="0"/>
            <a:ext cx="2258568" cy="742819"/>
          </a:xfrm>
          <a:prstGeom prst="parallelogram">
            <a:avLst>
              <a:gd name="adj" fmla="val 19585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2B2F1D2E-B631-4CB1-9448-2B50F8C46316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408562"/>
            <a:ext cx="6595353" cy="3403148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spaço Reservado para Imagem 26">
            <a:extLst>
              <a:ext uri="{FF2B5EF4-FFF2-40B4-BE49-F238E27FC236}">
                <a16:creationId xmlns:a16="http://schemas.microsoft.com/office/drawing/2014/main" id="{95572AA9-EFAE-4771-B1EE-47E36117377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cxnSp>
        <p:nvCxnSpPr>
          <p:cNvPr id="16" name="Conector Reto 15">
            <a:extLst>
              <a:ext uri="{FF2B5EF4-FFF2-40B4-BE49-F238E27FC236}">
                <a16:creationId xmlns:a16="http://schemas.microsoft.com/office/drawing/2014/main" id="{5CF69447-82AD-475F-A3AE-3D7FF61DBFE2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5266944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Paralelogramo 23">
            <a:extLst>
              <a:ext uri="{FF2B5EF4-FFF2-40B4-BE49-F238E27FC236}">
                <a16:creationId xmlns:a16="http://schemas.microsoft.com/office/drawing/2014/main" id="{FC8C82F3-94EE-4B4F-A01D-993A41BC00B1}"/>
              </a:ext>
            </a:extLst>
          </p:cNvPr>
          <p:cNvSpPr/>
          <p:nvPr userDrawn="1"/>
        </p:nvSpPr>
        <p:spPr>
          <a:xfrm rot="19958790">
            <a:off x="-139035" y="3407045"/>
            <a:ext cx="1438399" cy="236580"/>
          </a:xfrm>
          <a:prstGeom prst="parallelogram">
            <a:avLst>
              <a:gd name="adj" fmla="val 53218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2399830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143" userDrawn="1">
          <p15:clr>
            <a:srgbClr val="FBAE40"/>
          </p15:clr>
        </p15:guide>
        <p15:guide id="4" orient="horz" pos="4170" userDrawn="1">
          <p15:clr>
            <a:srgbClr val="FBAE40"/>
          </p15:clr>
        </p15:guide>
        <p15:guide id="5" pos="7537" userDrawn="1">
          <p15:clr>
            <a:srgbClr val="FBAE40"/>
          </p15:clr>
        </p15:guide>
        <p15:guide id="6" orient="horz" pos="142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 title="Marcadore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24" name="Triângulo Reto 23">
            <a:extLst>
              <a:ext uri="{FF2B5EF4-FFF2-40B4-BE49-F238E27FC236}">
                <a16:creationId xmlns:a16="http://schemas.microsoft.com/office/drawing/2014/main" id="{BD6ACE60-499D-41AB-89C4-D537D7C3D22A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6375400" y="5047077"/>
            <a:ext cx="1524574" cy="18034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ço Reservado para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3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2" name="Título 1" title="Título ">
            <a:extLst>
              <a:ext uri="{FF2B5EF4-FFF2-40B4-BE49-F238E27FC236}">
                <a16:creationId xmlns:a16="http://schemas.microsoft.com/office/drawing/2014/main" id="{20237B57-91C6-4F8B-8AA0-18FA50B0FD1D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Estilo do Título Mestre </a:t>
            </a:r>
          </a:p>
        </p:txBody>
      </p:sp>
      <p:sp>
        <p:nvSpPr>
          <p:cNvPr id="15" name="Espaço Reservado para Imagem 14">
            <a:extLst>
              <a:ext uri="{FF2B5EF4-FFF2-40B4-BE49-F238E27FC236}">
                <a16:creationId xmlns:a16="http://schemas.microsoft.com/office/drawing/2014/main" id="{FE1FADFB-0A3D-40F7-9B40-368DECD971E1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04000" y="0"/>
            <a:ext cx="5588000" cy="6872249"/>
          </a:xfrm>
          <a:custGeom>
            <a:avLst/>
            <a:gdLst>
              <a:gd name="connsiteX0" fmla="*/ 3876237 w 5588000"/>
              <a:gd name="connsiteY0" fmla="*/ 5431883 h 6872249"/>
              <a:gd name="connsiteX1" fmla="*/ 4953000 w 5588000"/>
              <a:gd name="connsiteY1" fmla="*/ 5431883 h 6872249"/>
              <a:gd name="connsiteX2" fmla="*/ 3769163 w 5588000"/>
              <a:gd name="connsiteY2" fmla="*/ 6872249 h 6872249"/>
              <a:gd name="connsiteX3" fmla="*/ 2692400 w 5588000"/>
              <a:gd name="connsiteY3" fmla="*/ 6872249 h 6872249"/>
              <a:gd name="connsiteX4" fmla="*/ 2479230 w 5588000"/>
              <a:gd name="connsiteY4" fmla="*/ 2870200 h 6872249"/>
              <a:gd name="connsiteX5" fmla="*/ 3175000 w 5588000"/>
              <a:gd name="connsiteY5" fmla="*/ 2870200 h 6872249"/>
              <a:gd name="connsiteX6" fmla="*/ 1965770 w 5588000"/>
              <a:gd name="connsiteY6" fmla="*/ 4310566 h 6872249"/>
              <a:gd name="connsiteX7" fmla="*/ 1270000 w 5588000"/>
              <a:gd name="connsiteY7" fmla="*/ 4310566 h 6872249"/>
              <a:gd name="connsiteX8" fmla="*/ 5575300 w 5588000"/>
              <a:gd name="connsiteY8" fmla="*/ 139700 h 6872249"/>
              <a:gd name="connsiteX9" fmla="*/ 5575300 w 5588000"/>
              <a:gd name="connsiteY9" fmla="*/ 3238583 h 6872249"/>
              <a:gd name="connsiteX10" fmla="*/ 2571663 w 5588000"/>
              <a:gd name="connsiteY10" fmla="*/ 6858000 h 6872249"/>
              <a:gd name="connsiteX11" fmla="*/ 0 w 5588000"/>
              <a:gd name="connsiteY11" fmla="*/ 6858000 h 6872249"/>
              <a:gd name="connsiteX12" fmla="*/ 4256761 w 5588000"/>
              <a:gd name="connsiteY12" fmla="*/ 0 h 6872249"/>
              <a:gd name="connsiteX13" fmla="*/ 5588000 w 5588000"/>
              <a:gd name="connsiteY13" fmla="*/ 0 h 6872249"/>
              <a:gd name="connsiteX14" fmla="*/ 3274339 w 5588000"/>
              <a:gd name="connsiteY14" fmla="*/ 2755900 h 6872249"/>
              <a:gd name="connsiteX15" fmla="*/ 1943100 w 5588000"/>
              <a:gd name="connsiteY15" fmla="*/ 2755900 h 6872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588000" h="6872249">
                <a:moveTo>
                  <a:pt x="3876237" y="5431883"/>
                </a:moveTo>
                <a:lnTo>
                  <a:pt x="4953000" y="5431883"/>
                </a:lnTo>
                <a:lnTo>
                  <a:pt x="3769163" y="6872249"/>
                </a:lnTo>
                <a:lnTo>
                  <a:pt x="2692400" y="6872249"/>
                </a:lnTo>
                <a:close/>
                <a:moveTo>
                  <a:pt x="2479230" y="2870200"/>
                </a:moveTo>
                <a:lnTo>
                  <a:pt x="3175000" y="2870200"/>
                </a:lnTo>
                <a:lnTo>
                  <a:pt x="1965770" y="4310566"/>
                </a:lnTo>
                <a:lnTo>
                  <a:pt x="1270000" y="4310566"/>
                </a:lnTo>
                <a:close/>
                <a:moveTo>
                  <a:pt x="5575300" y="139700"/>
                </a:moveTo>
                <a:lnTo>
                  <a:pt x="5575300" y="3238583"/>
                </a:lnTo>
                <a:lnTo>
                  <a:pt x="2571663" y="6858000"/>
                </a:lnTo>
                <a:lnTo>
                  <a:pt x="0" y="6858000"/>
                </a:lnTo>
                <a:close/>
                <a:moveTo>
                  <a:pt x="4256761" y="0"/>
                </a:moveTo>
                <a:lnTo>
                  <a:pt x="5588000" y="0"/>
                </a:lnTo>
                <a:lnTo>
                  <a:pt x="3274339" y="2755900"/>
                </a:lnTo>
                <a:lnTo>
                  <a:pt x="1943100" y="2755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ADB14A5-A767-774C-85B8-68EF914689F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D4B9B51B-EAA9-4B4D-A4F6-470CD95DAA79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4223058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de texto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riângulo Reto 34">
            <a:extLst>
              <a:ext uri="{FF2B5EF4-FFF2-40B4-BE49-F238E27FC236}">
                <a16:creationId xmlns:a16="http://schemas.microsoft.com/office/drawing/2014/main" id="{805F1696-7D6B-4055-94C3-E4C179F63596}"/>
              </a:ext>
            </a:extLst>
          </p:cNvPr>
          <p:cNvSpPr/>
          <p:nvPr userDrawn="1"/>
        </p:nvSpPr>
        <p:spPr>
          <a:xfrm flipH="1" flipV="1">
            <a:off x="1839686" y="-6"/>
            <a:ext cx="10352314" cy="5638806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8B9EC3A9-7039-403A-9414-429521308AE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0177" y="1435100"/>
            <a:ext cx="6021821" cy="5422900"/>
          </a:xfrm>
          <a:custGeom>
            <a:avLst/>
            <a:gdLst>
              <a:gd name="connsiteX0" fmla="*/ 6021821 w 6021821"/>
              <a:gd name="connsiteY0" fmla="*/ 0 h 5422900"/>
              <a:gd name="connsiteX1" fmla="*/ 6021821 w 6021821"/>
              <a:gd name="connsiteY1" fmla="*/ 5422900 h 5422900"/>
              <a:gd name="connsiteX2" fmla="*/ 0 w 6021821"/>
              <a:gd name="connsiteY2" fmla="*/ 5422900 h 5422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021821" h="5422900">
                <a:moveTo>
                  <a:pt x="6021821" y="0"/>
                </a:moveTo>
                <a:lnTo>
                  <a:pt x="6021821" y="5422900"/>
                </a:lnTo>
                <a:lnTo>
                  <a:pt x="0" y="542290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</p:spPr>
        <p:txBody>
          <a:bodyPr wrap="square" rIns="457200" rtlCol="0" anchor="ctr">
            <a:noAutofit/>
          </a:bodyPr>
          <a:lstStyle>
            <a:lvl1pPr marL="0" indent="0" algn="r">
              <a:buNone/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sp>
        <p:nvSpPr>
          <p:cNvPr id="3" name="Espaço Reservado para Conteúdo 2" title="Marcadores">
            <a:extLst>
              <a:ext uri="{FF2B5EF4-FFF2-40B4-BE49-F238E27FC236}">
                <a16:creationId xmlns:a16="http://schemas.microsoft.com/office/drawing/2014/main" id="{BFD7EA17-BE66-4636-9684-F935625879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8" y="3129540"/>
            <a:ext cx="4942829" cy="2958275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buClr>
                <a:schemeClr val="accent2"/>
              </a:buClr>
              <a:defRPr sz="2400">
                <a:solidFill>
                  <a:schemeClr val="tx1"/>
                </a:solidFill>
              </a:defRPr>
            </a:lvl1pPr>
            <a:lvl2pPr>
              <a:buClr>
                <a:schemeClr val="accent2"/>
              </a:buClr>
              <a:defRPr sz="2000">
                <a:solidFill>
                  <a:schemeClr val="tx1"/>
                </a:solidFill>
              </a:defRPr>
            </a:lvl2pPr>
            <a:lvl3pPr>
              <a:buClr>
                <a:schemeClr val="accent2"/>
              </a:buClr>
              <a:defRPr sz="1800">
                <a:solidFill>
                  <a:schemeClr val="tx1"/>
                </a:solidFill>
              </a:defRPr>
            </a:lvl3pPr>
            <a:lvl4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4pPr>
            <a:lvl5pPr>
              <a:buClr>
                <a:schemeClr val="accent2"/>
              </a:buClr>
              <a:defRPr sz="1600">
                <a:solidFill>
                  <a:schemeClr val="tx1"/>
                </a:solidFill>
              </a:defRPr>
            </a:lvl5pPr>
          </a:lstStyle>
          <a:p>
            <a:pPr lvl="0" rtl="0"/>
            <a:r>
              <a:rPr lang="pt-BR" noProof="0" smtClean="0"/>
              <a:t>Editar estilos de texto Mestre</a:t>
            </a:r>
          </a:p>
          <a:p>
            <a:pPr lvl="1" rtl="0"/>
            <a:r>
              <a:rPr lang="pt-BR" noProof="0" smtClean="0"/>
              <a:t>Segundo nível</a:t>
            </a:r>
          </a:p>
          <a:p>
            <a:pPr lvl="2" rtl="0"/>
            <a:r>
              <a:rPr lang="pt-BR" noProof="0" smtClean="0"/>
              <a:t>Terceiro nível</a:t>
            </a:r>
          </a:p>
          <a:p>
            <a:pPr lvl="3" rtl="0"/>
            <a:r>
              <a:rPr lang="pt-BR" noProof="0" smtClean="0"/>
              <a:t>Quarto nível</a:t>
            </a:r>
          </a:p>
          <a:p>
            <a:pPr lvl="4" rtl="0"/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25" name="Paralelogramo 24">
            <a:extLst>
              <a:ext uri="{FF2B5EF4-FFF2-40B4-BE49-F238E27FC236}">
                <a16:creationId xmlns:a16="http://schemas.microsoft.com/office/drawing/2014/main" id="{18C08F43-D42B-4CF1-912F-BC83D72AB415}"/>
              </a:ext>
            </a:extLst>
          </p:cNvPr>
          <p:cNvSpPr/>
          <p:nvPr userDrawn="1"/>
        </p:nvSpPr>
        <p:spPr>
          <a:xfrm flipH="1">
            <a:off x="2978150" y="-5"/>
            <a:ext cx="4121150" cy="1308105"/>
          </a:xfrm>
          <a:prstGeom prst="parallelogram">
            <a:avLst>
              <a:gd name="adj" fmla="val 18638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cxnSp>
        <p:nvCxnSpPr>
          <p:cNvPr id="34" name="Conector Reto 33">
            <a:extLst>
              <a:ext uri="{FF2B5EF4-FFF2-40B4-BE49-F238E27FC236}">
                <a16:creationId xmlns:a16="http://schemas.microsoft.com/office/drawing/2014/main" id="{1411C731-2333-41B0-927A-0A48EEC79964}"/>
              </a:ext>
            </a:extLst>
          </p:cNvPr>
          <p:cNvCxnSpPr>
            <a:cxnSpLocks/>
          </p:cNvCxnSpPr>
          <p:nvPr userDrawn="1"/>
        </p:nvCxnSpPr>
        <p:spPr>
          <a:xfrm flipV="1">
            <a:off x="10352314" y="1185452"/>
            <a:ext cx="1839685" cy="163394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Espaço Reservado para Texto 4" title="Subtítulo">
            <a:extLst>
              <a:ext uri="{FF2B5EF4-FFF2-40B4-BE49-F238E27FC236}">
                <a16:creationId xmlns:a16="http://schemas.microsoft.com/office/drawing/2014/main" id="{D71EE635-EA0C-4139-8160-AE1EAD13AAEB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531379" y="2496102"/>
            <a:ext cx="7342621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19" name="Título 1" title="Título ">
            <a:extLst>
              <a:ext uri="{FF2B5EF4-FFF2-40B4-BE49-F238E27FC236}">
                <a16:creationId xmlns:a16="http://schemas.microsoft.com/office/drawing/2014/main" id="{2DB9D671-9FC8-4306-96B7-D9D585694B8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1378" y="1241109"/>
            <a:ext cx="7342622" cy="1215566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>
              <a:defRPr sz="44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</a:t>
            </a:r>
            <a:br>
              <a:rPr lang="pt-BR" noProof="0" dirty="0"/>
            </a:br>
            <a:r>
              <a:rPr lang="pt-BR" noProof="0" dirty="0"/>
              <a:t>Estilo do Título Mestre 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E55A0B9-F639-8643-9C4D-B93B8EE21A79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D0C29282-8AC7-494D-9A8E-A26C7F69948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5" name="Caixa de texto 14">
            <a:extLst>
              <a:ext uri="{FF2B5EF4-FFF2-40B4-BE49-F238E27FC236}">
                <a16:creationId xmlns:a16="http://schemas.microsoft.com/office/drawing/2014/main" id="{5E24A5A7-66A2-7F43-9A7A-5E13F74F8C0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RF</a:t>
            </a:r>
          </a:p>
        </p:txBody>
      </p:sp>
    </p:spTree>
    <p:extLst>
      <p:ext uri="{BB962C8B-B14F-4D97-AF65-F5344CB8AC3E}">
        <p14:creationId xmlns:p14="http://schemas.microsoft.com/office/powerpoint/2010/main" val="428311092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415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 d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33">
            <a:extLst>
              <a:ext uri="{FF2B5EF4-FFF2-40B4-BE49-F238E27FC236}">
                <a16:creationId xmlns:a16="http://schemas.microsoft.com/office/drawing/2014/main" id="{9111EB29-9262-4594-8717-356AB3816AA6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01AF1CF9-9F46-4541-8FF1-B9C53244EE1A}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9247" y="3633967"/>
            <a:ext cx="1912619" cy="1572989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upo 22">
            <a:extLst>
              <a:ext uri="{FF2B5EF4-FFF2-40B4-BE49-F238E27FC236}">
                <a16:creationId xmlns:a16="http://schemas.microsoft.com/office/drawing/2014/main" id="{AB0E1BA4-80FE-4826-BA2F-083C3A5BB7FA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6" name="Listra Diagonal 25">
              <a:extLst>
                <a:ext uri="{FF2B5EF4-FFF2-40B4-BE49-F238E27FC236}">
                  <a16:creationId xmlns:a16="http://schemas.microsoft.com/office/drawing/2014/main" id="{0697993E-CD44-40B9-805C-77BC608618A7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DDBD869A-51AE-4AC9-A3E0-38E8C732B1E8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Paralelogramo 29">
              <a:extLst>
                <a:ext uri="{FF2B5EF4-FFF2-40B4-BE49-F238E27FC236}">
                  <a16:creationId xmlns:a16="http://schemas.microsoft.com/office/drawing/2014/main" id="{DE18C3B6-28E6-4BBC-B634-F81DE5A9D13C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17" name="Espaço Reservado para Texto 2">
            <a:extLst>
              <a:ext uri="{FF2B5EF4-FFF2-40B4-BE49-F238E27FC236}">
                <a16:creationId xmlns:a16="http://schemas.microsoft.com/office/drawing/2014/main" id="{B2E19FBD-2379-4B3B-910D-F51E007CB63F}"/>
              </a:ext>
            </a:extLst>
          </p:cNvPr>
          <p:cNvSpPr>
            <a:spLocks noGrp="1"/>
          </p:cNvSpPr>
          <p:nvPr userDrawn="1">
            <p:ph type="body" idx="1"/>
          </p:nvPr>
        </p:nvSpPr>
        <p:spPr>
          <a:xfrm>
            <a:off x="520698" y="2104888"/>
            <a:ext cx="547529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smtClean="0"/>
              <a:t>Editar estilos de texto Mestre</a:t>
            </a:r>
          </a:p>
        </p:txBody>
      </p:sp>
      <p:sp>
        <p:nvSpPr>
          <p:cNvPr id="18" name="Espaço Reservado para Conteúdo 3" title="Marcadores">
            <a:extLst>
              <a:ext uri="{FF2B5EF4-FFF2-40B4-BE49-F238E27FC236}">
                <a16:creationId xmlns:a16="http://schemas.microsoft.com/office/drawing/2014/main" id="{8715E757-6584-4841-8154-C92E70E0CD6B}"/>
              </a:ext>
            </a:extLst>
          </p:cNvPr>
          <p:cNvSpPr>
            <a:spLocks noGrp="1"/>
          </p:cNvSpPr>
          <p:nvPr userDrawn="1">
            <p:ph sz="half" idx="13"/>
          </p:nvPr>
        </p:nvSpPr>
        <p:spPr>
          <a:xfrm>
            <a:off x="520698" y="2886076"/>
            <a:ext cx="547529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pt-BR" noProof="0" smtClean="0"/>
              <a:t>Editar estilos de texto Mestre</a:t>
            </a:r>
          </a:p>
          <a:p>
            <a:pPr lvl="1" rtl="0">
              <a:buClr>
                <a:schemeClr val="accent2"/>
              </a:buClr>
            </a:pPr>
            <a:r>
              <a:rPr lang="pt-BR" noProof="0" smtClean="0"/>
              <a:t>Segundo nível</a:t>
            </a:r>
          </a:p>
          <a:p>
            <a:pPr lvl="2" rtl="0">
              <a:buClr>
                <a:schemeClr val="accent2"/>
              </a:buClr>
            </a:pPr>
            <a:r>
              <a:rPr lang="pt-BR" noProof="0" smtClean="0"/>
              <a:t>Terceiro nível</a:t>
            </a:r>
          </a:p>
          <a:p>
            <a:pPr lvl="3" rtl="0">
              <a:buClr>
                <a:schemeClr val="accent2"/>
              </a:buClr>
            </a:pPr>
            <a:r>
              <a:rPr lang="pt-BR" noProof="0" smtClean="0"/>
              <a:t>Quarto nível</a:t>
            </a:r>
          </a:p>
          <a:p>
            <a:pPr lvl="4" rtl="0">
              <a:buClr>
                <a:schemeClr val="accent2"/>
              </a:buClr>
            </a:pPr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19" name="Espaço Reservado para Texto 4">
            <a:extLst>
              <a:ext uri="{FF2B5EF4-FFF2-40B4-BE49-F238E27FC236}">
                <a16:creationId xmlns:a16="http://schemas.microsoft.com/office/drawing/2014/main" id="{47CDC5A2-8836-4ED3-8E78-18C24853D88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6186713" y="2104888"/>
            <a:ext cx="5475600" cy="781188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marL="0" indent="0">
              <a:lnSpc>
                <a:spcPct val="100000"/>
              </a:lnSpc>
              <a:buNone/>
              <a:defRPr sz="28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 smtClean="0"/>
              <a:t>Editar estilos de texto Mestre</a:t>
            </a:r>
          </a:p>
        </p:txBody>
      </p:sp>
      <p:sp>
        <p:nvSpPr>
          <p:cNvPr id="20" name="Espaço Reservado para Conteúdo 5" title="Marcadores">
            <a:extLst>
              <a:ext uri="{FF2B5EF4-FFF2-40B4-BE49-F238E27FC236}">
                <a16:creationId xmlns:a16="http://schemas.microsoft.com/office/drawing/2014/main" id="{D957FBD7-2C3C-4DD1-954F-DF1E007BE590}"/>
              </a:ext>
            </a:extLst>
          </p:cNvPr>
          <p:cNvSpPr>
            <a:spLocks noGrp="1"/>
          </p:cNvSpPr>
          <p:nvPr userDrawn="1">
            <p:ph sz="quarter" idx="15"/>
          </p:nvPr>
        </p:nvSpPr>
        <p:spPr>
          <a:xfrm>
            <a:off x="6186713" y="2886076"/>
            <a:ext cx="5475600" cy="3232149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 lang="en-US" dirty="0">
                <a:solidFill>
                  <a:schemeClr val="bg1"/>
                </a:solidFill>
              </a:defRPr>
            </a:lvl1pPr>
            <a:lvl2pPr>
              <a:defRPr lang="en-US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IN" dirty="0">
                <a:solidFill>
                  <a:schemeClr val="bg1"/>
                </a:solidFill>
              </a:defRPr>
            </a:lvl5pPr>
          </a:lstStyle>
          <a:p>
            <a:pPr lvl="0" rtl="0">
              <a:buClr>
                <a:schemeClr val="accent2"/>
              </a:buClr>
            </a:pPr>
            <a:r>
              <a:rPr lang="pt-BR" noProof="0" smtClean="0"/>
              <a:t>Editar estilos de texto Mestre</a:t>
            </a:r>
          </a:p>
          <a:p>
            <a:pPr lvl="1" rtl="0">
              <a:buClr>
                <a:schemeClr val="accent2"/>
              </a:buClr>
            </a:pPr>
            <a:r>
              <a:rPr lang="pt-BR" noProof="0" smtClean="0"/>
              <a:t>Segundo nível</a:t>
            </a:r>
          </a:p>
          <a:p>
            <a:pPr lvl="2" rtl="0">
              <a:buClr>
                <a:schemeClr val="accent2"/>
              </a:buClr>
            </a:pPr>
            <a:r>
              <a:rPr lang="pt-BR" noProof="0" smtClean="0"/>
              <a:t>Terceiro nível</a:t>
            </a:r>
          </a:p>
          <a:p>
            <a:pPr lvl="3" rtl="0">
              <a:buClr>
                <a:schemeClr val="accent2"/>
              </a:buClr>
            </a:pPr>
            <a:r>
              <a:rPr lang="pt-BR" noProof="0" smtClean="0"/>
              <a:t>Quarto nível</a:t>
            </a:r>
          </a:p>
          <a:p>
            <a:pPr lvl="4" rtl="0">
              <a:buClr>
                <a:schemeClr val="accent2"/>
              </a:buClr>
            </a:pPr>
            <a:r>
              <a:rPr lang="pt-BR" noProof="0" smtClean="0"/>
              <a:t>Quinto nível</a:t>
            </a:r>
            <a:endParaRPr lang="pt-BR" noProof="0" dirty="0"/>
          </a:p>
        </p:txBody>
      </p:sp>
      <p:sp>
        <p:nvSpPr>
          <p:cNvPr id="24" name="Espaço Reservado para Texto 4" title="Subtítulo">
            <a:extLst>
              <a:ext uri="{FF2B5EF4-FFF2-40B4-BE49-F238E27FC236}">
                <a16:creationId xmlns:a16="http://schemas.microsoft.com/office/drawing/2014/main" id="{77DB65FF-A89E-4562-8251-2BB63EFDD28E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25" name="Caixa de texto 24">
            <a:extLst>
              <a:ext uri="{FF2B5EF4-FFF2-40B4-BE49-F238E27FC236}">
                <a16:creationId xmlns:a16="http://schemas.microsoft.com/office/drawing/2014/main" id="{F0BB4D3D-930C-4FF4-BB7C-2CB24208150C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RF</a:t>
            </a:r>
          </a:p>
        </p:txBody>
      </p: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4EBB76E7-943E-4038-B700-114F66FBC60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03E79E9C-D961-6E47-A5C6-57689BAFF24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B08BE157-60F2-194D-8C13-4AE120FC9EDE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27" name="Título 1" title="Título ">
            <a:extLst>
              <a:ext uri="{FF2B5EF4-FFF2-40B4-BE49-F238E27FC236}">
                <a16:creationId xmlns:a16="http://schemas.microsoft.com/office/drawing/2014/main" id="{C3CC34F4-862A-42E7-B2FA-7B511CC2E87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</p:spTree>
    <p:extLst>
      <p:ext uri="{BB962C8B-B14F-4D97-AF65-F5344CB8AC3E}">
        <p14:creationId xmlns:p14="http://schemas.microsoft.com/office/powerpoint/2010/main" val="3256540265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393">
          <p15:clr>
            <a:srgbClr val="FBAE40"/>
          </p15:clr>
        </p15:guide>
        <p15:guide id="4" pos="7423">
          <p15:clr>
            <a:srgbClr val="FBAE40"/>
          </p15:clr>
        </p15:guide>
        <p15:guide id="5" orient="horz" pos="777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tângulo 22">
            <a:extLst>
              <a:ext uri="{FF2B5EF4-FFF2-40B4-BE49-F238E27FC236}">
                <a16:creationId xmlns:a16="http://schemas.microsoft.com/office/drawing/2014/main" id="{8FB39FF5-7AF5-4963-9346-2640496A3302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6" name="Caixa de texto 15">
            <a:extLst>
              <a:ext uri="{FF2B5EF4-FFF2-40B4-BE49-F238E27FC236}">
                <a16:creationId xmlns:a16="http://schemas.microsoft.com/office/drawing/2014/main" id="{A4F49194-9068-41AA-B460-962319BF96A4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RF</a:t>
            </a:r>
          </a:p>
        </p:txBody>
      </p:sp>
      <p:grpSp>
        <p:nvGrpSpPr>
          <p:cNvPr id="28" name="Grupo 27">
            <a:extLst>
              <a:ext uri="{FF2B5EF4-FFF2-40B4-BE49-F238E27FC236}">
                <a16:creationId xmlns:a16="http://schemas.microsoft.com/office/drawing/2014/main" id="{5806E656-313A-47B1-B381-D004200F7A01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9" name="Listra Diagonal 28">
              <a:extLst>
                <a:ext uri="{FF2B5EF4-FFF2-40B4-BE49-F238E27FC236}">
                  <a16:creationId xmlns:a16="http://schemas.microsoft.com/office/drawing/2014/main" id="{65F8E2DA-4BB4-4421-9172-A11AF38DFEF4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30" name="Conector Reto 29">
              <a:extLst>
                <a:ext uri="{FF2B5EF4-FFF2-40B4-BE49-F238E27FC236}">
                  <a16:creationId xmlns:a16="http://schemas.microsoft.com/office/drawing/2014/main" id="{6EDB47F2-B6A7-40B4-8A2C-06719F75C085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Paralelogramo 30">
              <a:extLst>
                <a:ext uri="{FF2B5EF4-FFF2-40B4-BE49-F238E27FC236}">
                  <a16:creationId xmlns:a16="http://schemas.microsoft.com/office/drawing/2014/main" id="{B188E7A9-2351-4B68-98B8-10099CB39CD2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3" name="Paralelogramo 32">
            <a:extLst>
              <a:ext uri="{FF2B5EF4-FFF2-40B4-BE49-F238E27FC236}">
                <a16:creationId xmlns:a16="http://schemas.microsoft.com/office/drawing/2014/main" id="{F088C182-BF10-45B2-B159-7702E00D31D4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 rtl="0"/>
            <a:endParaRPr lang="pt-BR" noProof="0" dirty="0"/>
          </a:p>
        </p:txBody>
      </p:sp>
      <p:sp>
        <p:nvSpPr>
          <p:cNvPr id="34" name="Espaço Reservado para Texto 4" title="Subtítulo">
            <a:extLst>
              <a:ext uri="{FF2B5EF4-FFF2-40B4-BE49-F238E27FC236}">
                <a16:creationId xmlns:a16="http://schemas.microsoft.com/office/drawing/2014/main" id="{FB561B16-2788-452A-B7AF-A482256DCDF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D6990C03-1647-2044-B335-6F5F19E4E5F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4F03A7CC-E6DC-1544-BE55-15EC1718B77C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BDEC780E-6412-1344-A62E-6B84E9CCB67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C82AC85-33B6-2B49-8BF4-0841444437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31814" y="2005762"/>
            <a:ext cx="5225764" cy="4083888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 rtl="0"/>
            <a:r>
              <a:rPr lang="pt-BR" noProof="0" dirty="0"/>
              <a:t>Texto aqui</a:t>
            </a:r>
          </a:p>
        </p:txBody>
      </p:sp>
      <p:sp>
        <p:nvSpPr>
          <p:cNvPr id="20" name="Espaço Reservado para Gráfico 2" title="Gráfico">
            <a:extLst>
              <a:ext uri="{FF2B5EF4-FFF2-40B4-BE49-F238E27FC236}">
                <a16:creationId xmlns:a16="http://schemas.microsoft.com/office/drawing/2014/main" id="{0EF0FD2A-B62A-4931-846D-2602DED26606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5796114" y="2005762"/>
            <a:ext cx="5719397" cy="4084470"/>
          </a:xfrm>
          <a:prstGeom prst="rect">
            <a:avLst/>
          </a:prstGeom>
        </p:spPr>
        <p:txBody>
          <a:bodyPr vert="horz" lIns="91420" tIns="45710" rIns="91420" bIns="45710" rtlCol="0">
            <a:noAutofit/>
          </a:bodyPr>
          <a:lstStyle>
            <a:lvl1pPr marL="0" indent="0" algn="ctr">
              <a:buNone/>
              <a:defRPr sz="2000" b="0" i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 rtl="0"/>
            <a:r>
              <a:rPr lang="pt-BR" noProof="0" smtClean="0"/>
              <a:t>Clique no ícone para adicionar gráfico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20047707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tângulo 18">
            <a:extLst>
              <a:ext uri="{FF2B5EF4-FFF2-40B4-BE49-F238E27FC236}">
                <a16:creationId xmlns:a16="http://schemas.microsoft.com/office/drawing/2014/main" id="{69EF72CE-34D2-4581-98D2-89218BC1B4E4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16" name="Caixa de texto 15">
            <a:extLst>
              <a:ext uri="{FF2B5EF4-FFF2-40B4-BE49-F238E27FC236}">
                <a16:creationId xmlns:a16="http://schemas.microsoft.com/office/drawing/2014/main" id="{B84020D1-D35E-497E-97F1-84A6EA9D048E}"/>
              </a:ext>
            </a:extLst>
          </p:cNvPr>
          <p:cNvSpPr txBox="1"/>
          <p:nvPr userDrawn="1"/>
        </p:nvSpPr>
        <p:spPr>
          <a:xfrm>
            <a:off x="11072378" y="235732"/>
            <a:ext cx="814647" cy="6155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/>
            <a:r>
              <a:rPr lang="pt-BR" sz="3400" b="1" noProof="0" dirty="0">
                <a:solidFill>
                  <a:schemeClr val="bg1"/>
                </a:solidFill>
                <a:latin typeface="Arial Black" panose="020B0A04020102020204" pitchFamily="34" charset="0"/>
              </a:rPr>
              <a:t>RF</a:t>
            </a:r>
          </a:p>
        </p:txBody>
      </p:sp>
      <p:grpSp>
        <p:nvGrpSpPr>
          <p:cNvPr id="26" name="Grupo 25">
            <a:extLst>
              <a:ext uri="{FF2B5EF4-FFF2-40B4-BE49-F238E27FC236}">
                <a16:creationId xmlns:a16="http://schemas.microsoft.com/office/drawing/2014/main" id="{36C8A74F-FDDF-48E8-AC2B-A5BD59D7D6A3}"/>
              </a:ext>
            </a:extLst>
          </p:cNvPr>
          <p:cNvGrpSpPr/>
          <p:nvPr userDrawn="1"/>
        </p:nvGrpSpPr>
        <p:grpSpPr>
          <a:xfrm flipH="1">
            <a:off x="7561328" y="0"/>
            <a:ext cx="4831840" cy="3541007"/>
            <a:chOff x="-192127" y="-2"/>
            <a:chExt cx="4831840" cy="3367272"/>
          </a:xfrm>
        </p:grpSpPr>
        <p:sp>
          <p:nvSpPr>
            <p:cNvPr id="27" name="Listra Diagonal 26">
              <a:extLst>
                <a:ext uri="{FF2B5EF4-FFF2-40B4-BE49-F238E27FC236}">
                  <a16:creationId xmlns:a16="http://schemas.microsoft.com/office/drawing/2014/main" id="{2D5247F3-E6EB-4003-B1FD-F6200F0738E5}"/>
                </a:ext>
              </a:extLst>
            </p:cNvPr>
            <p:cNvSpPr/>
            <p:nvPr userDrawn="1"/>
          </p:nvSpPr>
          <p:spPr>
            <a:xfrm>
              <a:off x="0" y="-1"/>
              <a:ext cx="4639713" cy="3367271"/>
            </a:xfrm>
            <a:prstGeom prst="diagStripe">
              <a:avLst>
                <a:gd name="adj" fmla="val 51202"/>
              </a:avLst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>
                <a:solidFill>
                  <a:schemeClr val="tx1"/>
                </a:solidFill>
              </a:endParaRPr>
            </a:p>
          </p:txBody>
        </p:sp>
        <p:cxnSp>
          <p:nvCxnSpPr>
            <p:cNvPr id="28" name="Conector Reto 27">
              <a:extLst>
                <a:ext uri="{FF2B5EF4-FFF2-40B4-BE49-F238E27FC236}">
                  <a16:creationId xmlns:a16="http://schemas.microsoft.com/office/drawing/2014/main" id="{E9B7D995-9FB8-4461-8AAA-FA8B9A145B6B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1433638" y="-2"/>
              <a:ext cx="1240971" cy="916595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elogramo 32">
              <a:extLst>
                <a:ext uri="{FF2B5EF4-FFF2-40B4-BE49-F238E27FC236}">
                  <a16:creationId xmlns:a16="http://schemas.microsoft.com/office/drawing/2014/main" id="{849B962F-68BC-4B89-B4D8-D862517534DF}"/>
                </a:ext>
              </a:extLst>
            </p:cNvPr>
            <p:cNvSpPr/>
            <p:nvPr userDrawn="1"/>
          </p:nvSpPr>
          <p:spPr>
            <a:xfrm rot="19421162">
              <a:off x="-192127" y="1140864"/>
              <a:ext cx="1354398" cy="214994"/>
            </a:xfrm>
            <a:prstGeom prst="parallelogram">
              <a:avLst>
                <a:gd name="adj" fmla="val 7200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noProof="0" dirty="0"/>
            </a:p>
          </p:txBody>
        </p:sp>
      </p:grpSp>
      <p:sp>
        <p:nvSpPr>
          <p:cNvPr id="36" name="Paralelogramo 35">
            <a:extLst>
              <a:ext uri="{FF2B5EF4-FFF2-40B4-BE49-F238E27FC236}">
                <a16:creationId xmlns:a16="http://schemas.microsoft.com/office/drawing/2014/main" id="{8006416B-866C-47E5-8480-109B40F9EAA9}"/>
              </a:ext>
            </a:extLst>
          </p:cNvPr>
          <p:cNvSpPr/>
          <p:nvPr userDrawn="1"/>
        </p:nvSpPr>
        <p:spPr>
          <a:xfrm flipH="1">
            <a:off x="6679908" y="1"/>
            <a:ext cx="1447800" cy="639064"/>
          </a:xfrm>
          <a:prstGeom prst="parallelogram">
            <a:avLst>
              <a:gd name="adj" fmla="val 13561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BR" noProof="0" dirty="0"/>
          </a:p>
        </p:txBody>
      </p:sp>
      <p:sp>
        <p:nvSpPr>
          <p:cNvPr id="37" name="Espaço Reservado para Texto 4" title="Subtítulo">
            <a:extLst>
              <a:ext uri="{FF2B5EF4-FFF2-40B4-BE49-F238E27FC236}">
                <a16:creationId xmlns:a16="http://schemas.microsoft.com/office/drawing/2014/main" id="{FE79FAE9-2A8C-46BA-8738-44CBCF7294A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20493" y="1376932"/>
            <a:ext cx="7368596" cy="608895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2000" spc="3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</a:lstStyle>
          <a:p>
            <a:pPr lvl="0" rtl="0"/>
            <a:r>
              <a:rPr lang="pt-BR" noProof="0" dirty="0"/>
              <a:t>CLIQUE PARA O ESTILO DE SUBTÍTULO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750A33E-CEFE-4D43-9554-513B01B1D3D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4A960C75-8FA7-5740-9388-2B5112B2C5B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noProof="0" smtClean="0"/>
              <a:t>‹nº›</a:t>
            </a:fld>
            <a:endParaRPr lang="pt-BR" noProof="0" dirty="0"/>
          </a:p>
        </p:txBody>
      </p:sp>
      <p:sp>
        <p:nvSpPr>
          <p:cNvPr id="17" name="Título 1" title="Título ">
            <a:extLst>
              <a:ext uri="{FF2B5EF4-FFF2-40B4-BE49-F238E27FC236}">
                <a16:creationId xmlns:a16="http://schemas.microsoft.com/office/drawing/2014/main" id="{0F525D04-A814-7A4D-9732-11097EA7625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678" y="209028"/>
            <a:ext cx="8333222" cy="1147969"/>
          </a:xfrm>
          <a:prstGeom prst="rect">
            <a:avLst/>
          </a:prstGeom>
        </p:spPr>
        <p:txBody>
          <a:bodyPr bIns="0" rtlCol="0" anchor="b">
            <a:normAutofit/>
          </a:bodyPr>
          <a:lstStyle>
            <a:lvl1pPr>
              <a:defRPr sz="4400" b="1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 </a:t>
            </a:r>
          </a:p>
        </p:txBody>
      </p:sp>
      <p:sp>
        <p:nvSpPr>
          <p:cNvPr id="15" name="Espaço Reservado para Tabela 11" title="Tabela">
            <a:extLst>
              <a:ext uri="{FF2B5EF4-FFF2-40B4-BE49-F238E27FC236}">
                <a16:creationId xmlns:a16="http://schemas.microsoft.com/office/drawing/2014/main" id="{7CD3E31F-0AF8-4EB8-B6FA-BD95A2EDA63B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531378" y="2664803"/>
            <a:ext cx="10993375" cy="3433180"/>
          </a:xfrm>
          <a:prstGeom prst="rect">
            <a:avLst/>
          </a:prstGeom>
        </p:spPr>
        <p:txBody>
          <a:bodyPr lIns="91420" tIns="45710" rIns="91420" bIns="45710" rtlCol="0">
            <a:noAutofit/>
          </a:bodyPr>
          <a:lstStyle>
            <a:lvl1pPr marL="0" indent="0" algn="ctr">
              <a:buNone/>
              <a:defRPr sz="20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 smtClean="0"/>
              <a:t>Clique no ícone para adicionar tabela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41506091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2">
          <p15:clr>
            <a:srgbClr val="FBAE40"/>
          </p15:clr>
        </p15:guide>
        <p15:guide id="2" pos="3840">
          <p15:clr>
            <a:srgbClr val="FBAE40"/>
          </p15:clr>
        </p15:guide>
        <p15:guide id="3" pos="778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to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BCAFD81C-E6E5-4292-828B-BD147E6DEAB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4" name="Triângulo Reto 3">
            <a:extLst>
              <a:ext uri="{FF2B5EF4-FFF2-40B4-BE49-F238E27FC236}">
                <a16:creationId xmlns:a16="http://schemas.microsoft.com/office/drawing/2014/main" id="{79ED029D-F488-47E5-B064-0E35B31D23A5}"/>
              </a:ext>
            </a:extLst>
          </p:cNvPr>
          <p:cNvSpPr/>
          <p:nvPr userDrawn="1"/>
        </p:nvSpPr>
        <p:spPr>
          <a:xfrm flipV="1">
            <a:off x="0" y="-5"/>
            <a:ext cx="11747500" cy="6299203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5" name="Espaço Reservado para Imagem 31" title="Imagem">
            <a:extLst>
              <a:ext uri="{FF2B5EF4-FFF2-40B4-BE49-F238E27FC236}">
                <a16:creationId xmlns:a16="http://schemas.microsoft.com/office/drawing/2014/main" id="{D683190A-95C6-428D-AEE4-FC8350C3246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59229" y="326570"/>
            <a:ext cx="11473542" cy="620485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lIns="0" tIns="0" rtlCol="0" anchor="ctr"/>
          <a:lstStyle>
            <a:lvl1pPr marL="0" indent="0" algn="ctr">
              <a:buNone/>
              <a:defRPr sz="11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pt-BR" noProof="0" dirty="0"/>
              <a:t>Inserir ou arrastar e soltar a imagem aqui</a:t>
            </a:r>
          </a:p>
        </p:txBody>
      </p:sp>
      <p:cxnSp>
        <p:nvCxnSpPr>
          <p:cNvPr id="6" name="Conector Reto 5">
            <a:extLst>
              <a:ext uri="{FF2B5EF4-FFF2-40B4-BE49-F238E27FC236}">
                <a16:creationId xmlns:a16="http://schemas.microsoft.com/office/drawing/2014/main" id="{F78F4957-6DDE-40CE-9D33-00B1434FA085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5344886"/>
            <a:ext cx="2362200" cy="1240972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ítulo 1" title="Título ">
            <a:extLst>
              <a:ext uri="{FF2B5EF4-FFF2-40B4-BE49-F238E27FC236}">
                <a16:creationId xmlns:a16="http://schemas.microsoft.com/office/drawing/2014/main" id="{D9A8085F-72C4-4DFB-813E-C5666B0CC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9229" y="558802"/>
            <a:ext cx="8333222" cy="939798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txBody>
          <a:bodyPr lIns="288000" rtlCol="0" anchor="ctr">
            <a:normAutofit/>
          </a:bodyPr>
          <a:lstStyle>
            <a:lvl1pPr>
              <a:defRPr sz="3600" b="1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 dirty="0"/>
              <a:t>Adicionar Legenda Aqui</a:t>
            </a:r>
          </a:p>
        </p:txBody>
      </p:sp>
    </p:spTree>
    <p:extLst>
      <p:ext uri="{BB962C8B-B14F-4D97-AF65-F5344CB8AC3E}">
        <p14:creationId xmlns:p14="http://schemas.microsoft.com/office/powerpoint/2010/main" val="423757677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radecem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tângulo 25">
            <a:extLst>
              <a:ext uri="{FF2B5EF4-FFF2-40B4-BE49-F238E27FC236}">
                <a16:creationId xmlns:a16="http://schemas.microsoft.com/office/drawing/2014/main" id="{40A6720D-B182-4290-BD91-1D1E4D930603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sp>
        <p:nvSpPr>
          <p:cNvPr id="9" name="Espaço Reservado para Texto 3">
            <a:extLst>
              <a:ext uri="{FF2B5EF4-FFF2-40B4-BE49-F238E27FC236}">
                <a16:creationId xmlns:a16="http://schemas.microsoft.com/office/drawing/2014/main" id="{A488AB73-8058-4FB5-9619-FCECCA9F39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929" y="3461163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/>
              <a:t>Nome</a:t>
            </a:r>
          </a:p>
        </p:txBody>
      </p:sp>
      <p:sp>
        <p:nvSpPr>
          <p:cNvPr id="10" name="Espaço Reservado para Texto 4">
            <a:extLst>
              <a:ext uri="{FF2B5EF4-FFF2-40B4-BE49-F238E27FC236}">
                <a16:creationId xmlns:a16="http://schemas.microsoft.com/office/drawing/2014/main" id="{359BE165-3EB5-4C11-8B53-6E98C0BC2E65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822929" y="3839451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/>
              <a:t>Número do telefone</a:t>
            </a:r>
          </a:p>
        </p:txBody>
      </p:sp>
      <p:sp>
        <p:nvSpPr>
          <p:cNvPr id="11" name="Espaço Reservado para Texto 5">
            <a:extLst>
              <a:ext uri="{FF2B5EF4-FFF2-40B4-BE49-F238E27FC236}">
                <a16:creationId xmlns:a16="http://schemas.microsoft.com/office/drawing/2014/main" id="{79D05293-35AD-495F-A7AE-942398090B1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822928" y="4216669"/>
            <a:ext cx="3445783" cy="28907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 err="1"/>
              <a:t>Email</a:t>
            </a:r>
            <a:r>
              <a:rPr lang="pt-BR" noProof="0" dirty="0"/>
              <a:t> </a:t>
            </a:r>
          </a:p>
        </p:txBody>
      </p:sp>
      <p:sp>
        <p:nvSpPr>
          <p:cNvPr id="13" name="Espaço Reservado para Texto 21">
            <a:extLst>
              <a:ext uri="{FF2B5EF4-FFF2-40B4-BE49-F238E27FC236}">
                <a16:creationId xmlns:a16="http://schemas.microsoft.com/office/drawing/2014/main" id="{997A03F2-8D8A-4425-9F56-66DB33CE11A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22929" y="4594957"/>
            <a:ext cx="3445782" cy="288000"/>
          </a:xfrm>
          <a:prstGeom prst="rect">
            <a:avLst/>
          </a:prstGeom>
        </p:spPr>
        <p:txBody>
          <a:bodyPr rtlCol="0"/>
          <a:lstStyle>
            <a:lvl1pPr marL="0" indent="0">
              <a:buNone/>
              <a:defRPr sz="1800">
                <a:latin typeface="+mn-lt"/>
                <a:cs typeface="Calibri Light" panose="020F0302020204030204" pitchFamily="34" charset="0"/>
              </a:defRPr>
            </a:lvl1pPr>
          </a:lstStyle>
          <a:p>
            <a:pPr rtl="0"/>
            <a:r>
              <a:rPr lang="pt-BR" noProof="0" dirty="0"/>
              <a:t>Site da empresa</a:t>
            </a:r>
          </a:p>
        </p:txBody>
      </p:sp>
      <p:sp>
        <p:nvSpPr>
          <p:cNvPr id="14" name="Forma 4157">
            <a:extLst>
              <a:ext uri="{FF2B5EF4-FFF2-40B4-BE49-F238E27FC236}">
                <a16:creationId xmlns:a16="http://schemas.microsoft.com/office/drawing/2014/main" id="{A30A8F28-98F4-425F-A750-78192A157DF4}"/>
              </a:ext>
            </a:extLst>
          </p:cNvPr>
          <p:cNvSpPr/>
          <p:nvPr userDrawn="1"/>
        </p:nvSpPr>
        <p:spPr>
          <a:xfrm>
            <a:off x="6458938" y="3505247"/>
            <a:ext cx="258875" cy="2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BR" noProof="0" dirty="0"/>
          </a:p>
        </p:txBody>
      </p:sp>
      <p:sp>
        <p:nvSpPr>
          <p:cNvPr id="15" name="Forma 4186">
            <a:extLst>
              <a:ext uri="{FF2B5EF4-FFF2-40B4-BE49-F238E27FC236}">
                <a16:creationId xmlns:a16="http://schemas.microsoft.com/office/drawing/2014/main" id="{2F84D399-8148-4E86-A1E4-BE7D1D81383A}"/>
              </a:ext>
            </a:extLst>
          </p:cNvPr>
          <p:cNvSpPr/>
          <p:nvPr userDrawn="1"/>
        </p:nvSpPr>
        <p:spPr>
          <a:xfrm>
            <a:off x="6507622" y="3897986"/>
            <a:ext cx="161507" cy="2960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700" y="1473"/>
                </a:moveTo>
                <a:lnTo>
                  <a:pt x="9900" y="1473"/>
                </a:lnTo>
                <a:cubicBezTo>
                  <a:pt x="9403" y="1473"/>
                  <a:pt x="9000" y="1692"/>
                  <a:pt x="9000" y="1964"/>
                </a:cubicBezTo>
                <a:cubicBezTo>
                  <a:pt x="9000" y="2235"/>
                  <a:pt x="9403" y="2455"/>
                  <a:pt x="9900" y="2455"/>
                </a:cubicBezTo>
                <a:lnTo>
                  <a:pt x="11700" y="2455"/>
                </a:lnTo>
                <a:cubicBezTo>
                  <a:pt x="12197" y="2455"/>
                  <a:pt x="12600" y="2235"/>
                  <a:pt x="12600" y="1964"/>
                </a:cubicBezTo>
                <a:cubicBezTo>
                  <a:pt x="12600" y="1692"/>
                  <a:pt x="12197" y="1473"/>
                  <a:pt x="11700" y="1473"/>
                </a:cubicBezTo>
                <a:moveTo>
                  <a:pt x="19800" y="2945"/>
                </a:moveTo>
                <a:lnTo>
                  <a:pt x="1800" y="2945"/>
                </a:lnTo>
                <a:lnTo>
                  <a:pt x="1800" y="1964"/>
                </a:lnTo>
                <a:cubicBezTo>
                  <a:pt x="1800" y="1422"/>
                  <a:pt x="2605" y="982"/>
                  <a:pt x="3600" y="982"/>
                </a:cubicBezTo>
                <a:lnTo>
                  <a:pt x="18000" y="982"/>
                </a:lnTo>
                <a:cubicBezTo>
                  <a:pt x="18993" y="982"/>
                  <a:pt x="19800" y="1422"/>
                  <a:pt x="19800" y="1964"/>
                </a:cubicBezTo>
                <a:cubicBezTo>
                  <a:pt x="19800" y="1964"/>
                  <a:pt x="19800" y="2945"/>
                  <a:pt x="19800" y="2945"/>
                </a:cubicBezTo>
                <a:close/>
                <a:moveTo>
                  <a:pt x="19800" y="17673"/>
                </a:moveTo>
                <a:lnTo>
                  <a:pt x="1800" y="17673"/>
                </a:lnTo>
                <a:lnTo>
                  <a:pt x="1800" y="3927"/>
                </a:lnTo>
                <a:lnTo>
                  <a:pt x="19800" y="3927"/>
                </a:lnTo>
                <a:cubicBezTo>
                  <a:pt x="19800" y="3927"/>
                  <a:pt x="19800" y="17673"/>
                  <a:pt x="19800" y="17673"/>
                </a:cubicBezTo>
                <a:close/>
                <a:moveTo>
                  <a:pt x="19800" y="19636"/>
                </a:moveTo>
                <a:cubicBezTo>
                  <a:pt x="19800" y="20179"/>
                  <a:pt x="18993" y="20618"/>
                  <a:pt x="18000" y="20618"/>
                </a:cubicBezTo>
                <a:lnTo>
                  <a:pt x="3600" y="20618"/>
                </a:lnTo>
                <a:cubicBezTo>
                  <a:pt x="2605" y="20618"/>
                  <a:pt x="1800" y="20179"/>
                  <a:pt x="1800" y="19636"/>
                </a:cubicBezTo>
                <a:lnTo>
                  <a:pt x="1800" y="18655"/>
                </a:lnTo>
                <a:lnTo>
                  <a:pt x="19800" y="18655"/>
                </a:lnTo>
                <a:cubicBezTo>
                  <a:pt x="19800" y="18655"/>
                  <a:pt x="19800" y="19636"/>
                  <a:pt x="19800" y="19636"/>
                </a:cubicBezTo>
                <a:close/>
                <a:moveTo>
                  <a:pt x="18000" y="0"/>
                </a:moveTo>
                <a:lnTo>
                  <a:pt x="3600" y="0"/>
                </a:lnTo>
                <a:cubicBezTo>
                  <a:pt x="1612" y="0"/>
                  <a:pt x="0" y="879"/>
                  <a:pt x="0" y="1964"/>
                </a:cubicBezTo>
                <a:lnTo>
                  <a:pt x="0" y="19636"/>
                </a:lnTo>
                <a:cubicBezTo>
                  <a:pt x="0" y="20721"/>
                  <a:pt x="1612" y="21600"/>
                  <a:pt x="3600" y="21600"/>
                </a:cubicBezTo>
                <a:lnTo>
                  <a:pt x="18000" y="21600"/>
                </a:lnTo>
                <a:cubicBezTo>
                  <a:pt x="19988" y="21600"/>
                  <a:pt x="21600" y="20721"/>
                  <a:pt x="21600" y="19636"/>
                </a:cubicBezTo>
                <a:lnTo>
                  <a:pt x="21600" y="1964"/>
                </a:lnTo>
                <a:cubicBezTo>
                  <a:pt x="21600" y="879"/>
                  <a:pt x="19988" y="0"/>
                  <a:pt x="18000" y="0"/>
                </a:cubicBezTo>
                <a:moveTo>
                  <a:pt x="10800" y="20127"/>
                </a:moveTo>
                <a:cubicBezTo>
                  <a:pt x="11297" y="20127"/>
                  <a:pt x="11700" y="19908"/>
                  <a:pt x="11700" y="19636"/>
                </a:cubicBezTo>
                <a:cubicBezTo>
                  <a:pt x="11700" y="19366"/>
                  <a:pt x="11297" y="19145"/>
                  <a:pt x="10800" y="19145"/>
                </a:cubicBezTo>
                <a:cubicBezTo>
                  <a:pt x="10303" y="19145"/>
                  <a:pt x="9900" y="19366"/>
                  <a:pt x="9900" y="19636"/>
                </a:cubicBezTo>
                <a:cubicBezTo>
                  <a:pt x="9900" y="19908"/>
                  <a:pt x="10303" y="20127"/>
                  <a:pt x="10800" y="20127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BR" noProof="0" dirty="0"/>
          </a:p>
        </p:txBody>
      </p:sp>
      <p:sp>
        <p:nvSpPr>
          <p:cNvPr id="19" name="Forma 4379">
            <a:extLst>
              <a:ext uri="{FF2B5EF4-FFF2-40B4-BE49-F238E27FC236}">
                <a16:creationId xmlns:a16="http://schemas.microsoft.com/office/drawing/2014/main" id="{E4408FF8-E342-42F8-BBE9-1220822B5E99}"/>
              </a:ext>
            </a:extLst>
          </p:cNvPr>
          <p:cNvSpPr/>
          <p:nvPr userDrawn="1"/>
        </p:nvSpPr>
        <p:spPr>
          <a:xfrm>
            <a:off x="6458938" y="4327945"/>
            <a:ext cx="258875" cy="18827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8900"/>
                </a:moveTo>
                <a:cubicBezTo>
                  <a:pt x="20618" y="18980"/>
                  <a:pt x="20611" y="19058"/>
                  <a:pt x="20601" y="19135"/>
                </a:cubicBezTo>
                <a:lnTo>
                  <a:pt x="14539" y="10800"/>
                </a:lnTo>
                <a:lnTo>
                  <a:pt x="20601" y="2465"/>
                </a:lnTo>
                <a:cubicBezTo>
                  <a:pt x="20611" y="2542"/>
                  <a:pt x="20618" y="2620"/>
                  <a:pt x="20618" y="2700"/>
                </a:cubicBezTo>
                <a:cubicBezTo>
                  <a:pt x="20618" y="2700"/>
                  <a:pt x="20618" y="18900"/>
                  <a:pt x="20618" y="18900"/>
                </a:cubicBezTo>
                <a:close/>
                <a:moveTo>
                  <a:pt x="19636" y="20250"/>
                </a:moveTo>
                <a:lnTo>
                  <a:pt x="1964" y="20250"/>
                </a:lnTo>
                <a:cubicBezTo>
                  <a:pt x="1849" y="20250"/>
                  <a:pt x="1739" y="20218"/>
                  <a:pt x="1637" y="20168"/>
                </a:cubicBezTo>
                <a:lnTo>
                  <a:pt x="7755" y="11754"/>
                </a:lnTo>
                <a:lnTo>
                  <a:pt x="9440" y="14072"/>
                </a:lnTo>
                <a:cubicBezTo>
                  <a:pt x="9816" y="14589"/>
                  <a:pt x="10308" y="14847"/>
                  <a:pt x="10800" y="14847"/>
                </a:cubicBezTo>
                <a:cubicBezTo>
                  <a:pt x="11292" y="14847"/>
                  <a:pt x="11784" y="14589"/>
                  <a:pt x="12159" y="14072"/>
                </a:cubicBezTo>
                <a:lnTo>
                  <a:pt x="13845" y="11754"/>
                </a:lnTo>
                <a:lnTo>
                  <a:pt x="19964" y="20168"/>
                </a:lnTo>
                <a:cubicBezTo>
                  <a:pt x="19861" y="20218"/>
                  <a:pt x="19752" y="20250"/>
                  <a:pt x="19636" y="20250"/>
                </a:cubicBezTo>
                <a:moveTo>
                  <a:pt x="982" y="18900"/>
                </a:moveTo>
                <a:lnTo>
                  <a:pt x="982" y="2700"/>
                </a:lnTo>
                <a:cubicBezTo>
                  <a:pt x="982" y="2620"/>
                  <a:pt x="989" y="2542"/>
                  <a:pt x="999" y="2465"/>
                </a:cubicBezTo>
                <a:lnTo>
                  <a:pt x="7061" y="10800"/>
                </a:lnTo>
                <a:lnTo>
                  <a:pt x="999" y="19135"/>
                </a:lnTo>
                <a:cubicBezTo>
                  <a:pt x="989" y="19058"/>
                  <a:pt x="982" y="18980"/>
                  <a:pt x="982" y="18900"/>
                </a:cubicBezTo>
                <a:moveTo>
                  <a:pt x="1964" y="1350"/>
                </a:moveTo>
                <a:lnTo>
                  <a:pt x="19636" y="1350"/>
                </a:lnTo>
                <a:cubicBezTo>
                  <a:pt x="19752" y="1350"/>
                  <a:pt x="19861" y="1382"/>
                  <a:pt x="19964" y="1433"/>
                </a:cubicBezTo>
                <a:lnTo>
                  <a:pt x="11465" y="13118"/>
                </a:lnTo>
                <a:cubicBezTo>
                  <a:pt x="11288" y="13362"/>
                  <a:pt x="11051" y="13497"/>
                  <a:pt x="10800" y="13497"/>
                </a:cubicBezTo>
                <a:cubicBezTo>
                  <a:pt x="10549" y="13497"/>
                  <a:pt x="10312" y="13362"/>
                  <a:pt x="10134" y="13118"/>
                </a:cubicBezTo>
                <a:lnTo>
                  <a:pt x="1637" y="1433"/>
                </a:lnTo>
                <a:cubicBezTo>
                  <a:pt x="1739" y="1382"/>
                  <a:pt x="1849" y="1350"/>
                  <a:pt x="1964" y="1350"/>
                </a:cubicBezTo>
                <a:moveTo>
                  <a:pt x="19636" y="0"/>
                </a:moveTo>
                <a:lnTo>
                  <a:pt x="1964" y="0"/>
                </a:lnTo>
                <a:cubicBezTo>
                  <a:pt x="879" y="0"/>
                  <a:pt x="0" y="1209"/>
                  <a:pt x="0" y="2700"/>
                </a:cubicBezTo>
                <a:lnTo>
                  <a:pt x="0" y="18900"/>
                </a:lnTo>
                <a:cubicBezTo>
                  <a:pt x="0" y="20391"/>
                  <a:pt x="879" y="21600"/>
                  <a:pt x="1964" y="21600"/>
                </a:cubicBezTo>
                <a:lnTo>
                  <a:pt x="19636" y="21600"/>
                </a:lnTo>
                <a:cubicBezTo>
                  <a:pt x="20721" y="21600"/>
                  <a:pt x="21600" y="20391"/>
                  <a:pt x="21600" y="18900"/>
                </a:cubicBezTo>
                <a:lnTo>
                  <a:pt x="21600" y="2700"/>
                </a:lnTo>
                <a:cubicBezTo>
                  <a:pt x="21600" y="1209"/>
                  <a:pt x="20721" y="0"/>
                  <a:pt x="19636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BR" noProof="0" dirty="0"/>
          </a:p>
        </p:txBody>
      </p:sp>
      <p:sp>
        <p:nvSpPr>
          <p:cNvPr id="20" name="Forma 4487">
            <a:extLst>
              <a:ext uri="{FF2B5EF4-FFF2-40B4-BE49-F238E27FC236}">
                <a16:creationId xmlns:a16="http://schemas.microsoft.com/office/drawing/2014/main" id="{11D27456-C005-4109-9E74-0B692200A0B3}"/>
              </a:ext>
            </a:extLst>
          </p:cNvPr>
          <p:cNvSpPr/>
          <p:nvPr userDrawn="1"/>
        </p:nvSpPr>
        <p:spPr>
          <a:xfrm>
            <a:off x="6471716" y="4650082"/>
            <a:ext cx="233318" cy="233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850" y="17620"/>
                </a:moveTo>
                <a:cubicBezTo>
                  <a:pt x="17270" y="17122"/>
                  <a:pt x="16604" y="16682"/>
                  <a:pt x="15855" y="16324"/>
                </a:cubicBezTo>
                <a:cubicBezTo>
                  <a:pt x="15868" y="16284"/>
                  <a:pt x="15882" y="16244"/>
                  <a:pt x="15896" y="16203"/>
                </a:cubicBezTo>
                <a:cubicBezTo>
                  <a:pt x="16131" y="15456"/>
                  <a:pt x="16320" y="14656"/>
                  <a:pt x="16454" y="13811"/>
                </a:cubicBezTo>
                <a:cubicBezTo>
                  <a:pt x="16471" y="13704"/>
                  <a:pt x="16484" y="13596"/>
                  <a:pt x="16499" y="13488"/>
                </a:cubicBezTo>
                <a:cubicBezTo>
                  <a:pt x="16544" y="13166"/>
                  <a:pt x="16581" y="12839"/>
                  <a:pt x="16610" y="12507"/>
                </a:cubicBezTo>
                <a:cubicBezTo>
                  <a:pt x="16621" y="12383"/>
                  <a:pt x="16632" y="12260"/>
                  <a:pt x="16641" y="12135"/>
                </a:cubicBezTo>
                <a:cubicBezTo>
                  <a:pt x="16660" y="11858"/>
                  <a:pt x="16664" y="11574"/>
                  <a:pt x="16673" y="11291"/>
                </a:cubicBezTo>
                <a:lnTo>
                  <a:pt x="20598" y="11291"/>
                </a:lnTo>
                <a:cubicBezTo>
                  <a:pt x="20476" y="13747"/>
                  <a:pt x="19450" y="15962"/>
                  <a:pt x="17850" y="17620"/>
                </a:cubicBezTo>
                <a:moveTo>
                  <a:pt x="13714" y="20178"/>
                </a:moveTo>
                <a:cubicBezTo>
                  <a:pt x="13925" y="19957"/>
                  <a:pt x="14127" y="19710"/>
                  <a:pt x="14321" y="19444"/>
                </a:cubicBezTo>
                <a:cubicBezTo>
                  <a:pt x="14339" y="19419"/>
                  <a:pt x="14357" y="19394"/>
                  <a:pt x="14375" y="19369"/>
                </a:cubicBezTo>
                <a:cubicBezTo>
                  <a:pt x="14764" y="18822"/>
                  <a:pt x="15116" y="18192"/>
                  <a:pt x="15420" y="17488"/>
                </a:cubicBezTo>
                <a:cubicBezTo>
                  <a:pt x="15436" y="17450"/>
                  <a:pt x="15451" y="17410"/>
                  <a:pt x="15467" y="17372"/>
                </a:cubicBezTo>
                <a:cubicBezTo>
                  <a:pt x="15485" y="17329"/>
                  <a:pt x="15499" y="17282"/>
                  <a:pt x="15517" y="17239"/>
                </a:cubicBezTo>
                <a:cubicBezTo>
                  <a:pt x="16123" y="17535"/>
                  <a:pt x="16665" y="17890"/>
                  <a:pt x="17142" y="18285"/>
                </a:cubicBezTo>
                <a:cubicBezTo>
                  <a:pt x="16149" y="19129"/>
                  <a:pt x="14989" y="19782"/>
                  <a:pt x="13714" y="20178"/>
                </a:cubicBezTo>
                <a:moveTo>
                  <a:pt x="11291" y="20569"/>
                </a:moveTo>
                <a:lnTo>
                  <a:pt x="11291" y="16221"/>
                </a:lnTo>
                <a:cubicBezTo>
                  <a:pt x="12498" y="16271"/>
                  <a:pt x="13638" y="16493"/>
                  <a:pt x="14652" y="16869"/>
                </a:cubicBezTo>
                <a:cubicBezTo>
                  <a:pt x="13850" y="18909"/>
                  <a:pt x="12654" y="20298"/>
                  <a:pt x="11291" y="20569"/>
                </a:cubicBezTo>
                <a:moveTo>
                  <a:pt x="11291" y="11291"/>
                </a:moveTo>
                <a:lnTo>
                  <a:pt x="15697" y="11291"/>
                </a:lnTo>
                <a:cubicBezTo>
                  <a:pt x="15655" y="12995"/>
                  <a:pt x="15392" y="14581"/>
                  <a:pt x="14971" y="15948"/>
                </a:cubicBezTo>
                <a:cubicBezTo>
                  <a:pt x="13855" y="15534"/>
                  <a:pt x="12608" y="15291"/>
                  <a:pt x="11291" y="15240"/>
                </a:cubicBezTo>
                <a:cubicBezTo>
                  <a:pt x="11291" y="15240"/>
                  <a:pt x="11291" y="11291"/>
                  <a:pt x="11291" y="11291"/>
                </a:cubicBezTo>
                <a:close/>
                <a:moveTo>
                  <a:pt x="11291" y="6360"/>
                </a:moveTo>
                <a:cubicBezTo>
                  <a:pt x="12608" y="6309"/>
                  <a:pt x="13855" y="6066"/>
                  <a:pt x="14971" y="5652"/>
                </a:cubicBezTo>
                <a:cubicBezTo>
                  <a:pt x="15392" y="7019"/>
                  <a:pt x="15655" y="8605"/>
                  <a:pt x="15697" y="10309"/>
                </a:cubicBezTo>
                <a:lnTo>
                  <a:pt x="11291" y="10309"/>
                </a:lnTo>
                <a:cubicBezTo>
                  <a:pt x="11291" y="10309"/>
                  <a:pt x="11291" y="6360"/>
                  <a:pt x="11291" y="6360"/>
                </a:cubicBezTo>
                <a:close/>
                <a:moveTo>
                  <a:pt x="11291" y="1031"/>
                </a:moveTo>
                <a:cubicBezTo>
                  <a:pt x="12654" y="1302"/>
                  <a:pt x="13850" y="2691"/>
                  <a:pt x="14652" y="4731"/>
                </a:cubicBezTo>
                <a:cubicBezTo>
                  <a:pt x="13638" y="5107"/>
                  <a:pt x="12498" y="5329"/>
                  <a:pt x="11291" y="5379"/>
                </a:cubicBezTo>
                <a:cubicBezTo>
                  <a:pt x="11291" y="5379"/>
                  <a:pt x="11291" y="1031"/>
                  <a:pt x="11291" y="1031"/>
                </a:cubicBezTo>
                <a:close/>
                <a:moveTo>
                  <a:pt x="17142" y="3315"/>
                </a:moveTo>
                <a:cubicBezTo>
                  <a:pt x="16665" y="3711"/>
                  <a:pt x="16123" y="4065"/>
                  <a:pt x="15517" y="4361"/>
                </a:cubicBezTo>
                <a:cubicBezTo>
                  <a:pt x="15499" y="4318"/>
                  <a:pt x="15485" y="4271"/>
                  <a:pt x="15467" y="4229"/>
                </a:cubicBezTo>
                <a:cubicBezTo>
                  <a:pt x="15451" y="4190"/>
                  <a:pt x="15436" y="4151"/>
                  <a:pt x="15420" y="4112"/>
                </a:cubicBezTo>
                <a:cubicBezTo>
                  <a:pt x="15116" y="3408"/>
                  <a:pt x="14764" y="2778"/>
                  <a:pt x="14375" y="2231"/>
                </a:cubicBezTo>
                <a:cubicBezTo>
                  <a:pt x="14357" y="2206"/>
                  <a:pt x="14339" y="2181"/>
                  <a:pt x="14321" y="2156"/>
                </a:cubicBezTo>
                <a:cubicBezTo>
                  <a:pt x="14127" y="1890"/>
                  <a:pt x="13925" y="1643"/>
                  <a:pt x="13714" y="1422"/>
                </a:cubicBezTo>
                <a:cubicBezTo>
                  <a:pt x="14989" y="1818"/>
                  <a:pt x="16149" y="2471"/>
                  <a:pt x="17142" y="3315"/>
                </a:cubicBezTo>
                <a:moveTo>
                  <a:pt x="20598" y="10309"/>
                </a:moveTo>
                <a:lnTo>
                  <a:pt x="16673" y="10309"/>
                </a:lnTo>
                <a:cubicBezTo>
                  <a:pt x="16664" y="10027"/>
                  <a:pt x="16660" y="9742"/>
                  <a:pt x="16641" y="9465"/>
                </a:cubicBezTo>
                <a:cubicBezTo>
                  <a:pt x="16632" y="9340"/>
                  <a:pt x="16621" y="9217"/>
                  <a:pt x="16610" y="9093"/>
                </a:cubicBezTo>
                <a:cubicBezTo>
                  <a:pt x="16581" y="8761"/>
                  <a:pt x="16544" y="8434"/>
                  <a:pt x="16499" y="8112"/>
                </a:cubicBezTo>
                <a:cubicBezTo>
                  <a:pt x="16484" y="8005"/>
                  <a:pt x="16471" y="7896"/>
                  <a:pt x="16454" y="7789"/>
                </a:cubicBezTo>
                <a:cubicBezTo>
                  <a:pt x="16320" y="6944"/>
                  <a:pt x="16131" y="6144"/>
                  <a:pt x="15896" y="5397"/>
                </a:cubicBezTo>
                <a:cubicBezTo>
                  <a:pt x="15882" y="5357"/>
                  <a:pt x="15868" y="5317"/>
                  <a:pt x="15855" y="5276"/>
                </a:cubicBezTo>
                <a:cubicBezTo>
                  <a:pt x="16604" y="4918"/>
                  <a:pt x="17270" y="4478"/>
                  <a:pt x="17850" y="3981"/>
                </a:cubicBezTo>
                <a:cubicBezTo>
                  <a:pt x="19450" y="5638"/>
                  <a:pt x="20476" y="7853"/>
                  <a:pt x="20598" y="10309"/>
                </a:cubicBezTo>
                <a:moveTo>
                  <a:pt x="10309" y="5379"/>
                </a:moveTo>
                <a:cubicBezTo>
                  <a:pt x="9101" y="5329"/>
                  <a:pt x="7961" y="5107"/>
                  <a:pt x="6947" y="4731"/>
                </a:cubicBezTo>
                <a:cubicBezTo>
                  <a:pt x="7749" y="2691"/>
                  <a:pt x="8945" y="1302"/>
                  <a:pt x="10309" y="1031"/>
                </a:cubicBezTo>
                <a:cubicBezTo>
                  <a:pt x="10309" y="1031"/>
                  <a:pt x="10309" y="5379"/>
                  <a:pt x="10309" y="5379"/>
                </a:cubicBezTo>
                <a:close/>
                <a:moveTo>
                  <a:pt x="10309" y="10309"/>
                </a:moveTo>
                <a:lnTo>
                  <a:pt x="5903" y="10309"/>
                </a:lnTo>
                <a:cubicBezTo>
                  <a:pt x="5945" y="8605"/>
                  <a:pt x="6207" y="7019"/>
                  <a:pt x="6629" y="5652"/>
                </a:cubicBezTo>
                <a:cubicBezTo>
                  <a:pt x="7745" y="6066"/>
                  <a:pt x="8991" y="6309"/>
                  <a:pt x="10309" y="6360"/>
                </a:cubicBezTo>
                <a:cubicBezTo>
                  <a:pt x="10309" y="6360"/>
                  <a:pt x="10309" y="10309"/>
                  <a:pt x="10309" y="10309"/>
                </a:cubicBezTo>
                <a:close/>
                <a:moveTo>
                  <a:pt x="10309" y="15240"/>
                </a:moveTo>
                <a:cubicBezTo>
                  <a:pt x="8991" y="15291"/>
                  <a:pt x="7745" y="15534"/>
                  <a:pt x="6629" y="15948"/>
                </a:cubicBezTo>
                <a:cubicBezTo>
                  <a:pt x="6207" y="14581"/>
                  <a:pt x="5945" y="12995"/>
                  <a:pt x="5903" y="11291"/>
                </a:cubicBezTo>
                <a:lnTo>
                  <a:pt x="10309" y="11291"/>
                </a:lnTo>
                <a:cubicBezTo>
                  <a:pt x="10309" y="11291"/>
                  <a:pt x="10309" y="15240"/>
                  <a:pt x="10309" y="15240"/>
                </a:cubicBezTo>
                <a:close/>
                <a:moveTo>
                  <a:pt x="10309" y="20569"/>
                </a:moveTo>
                <a:cubicBezTo>
                  <a:pt x="8945" y="20298"/>
                  <a:pt x="7749" y="18909"/>
                  <a:pt x="6947" y="16869"/>
                </a:cubicBezTo>
                <a:cubicBezTo>
                  <a:pt x="7961" y="16493"/>
                  <a:pt x="9101" y="16271"/>
                  <a:pt x="10309" y="16221"/>
                </a:cubicBezTo>
                <a:cubicBezTo>
                  <a:pt x="10309" y="16221"/>
                  <a:pt x="10309" y="20569"/>
                  <a:pt x="10309" y="20569"/>
                </a:cubicBezTo>
                <a:close/>
                <a:moveTo>
                  <a:pt x="4458" y="18285"/>
                </a:moveTo>
                <a:cubicBezTo>
                  <a:pt x="4934" y="17890"/>
                  <a:pt x="5476" y="17535"/>
                  <a:pt x="6083" y="17239"/>
                </a:cubicBezTo>
                <a:cubicBezTo>
                  <a:pt x="6100" y="17282"/>
                  <a:pt x="6115" y="17329"/>
                  <a:pt x="6132" y="17372"/>
                </a:cubicBezTo>
                <a:cubicBezTo>
                  <a:pt x="6149" y="17410"/>
                  <a:pt x="6163" y="17450"/>
                  <a:pt x="6180" y="17488"/>
                </a:cubicBezTo>
                <a:cubicBezTo>
                  <a:pt x="6484" y="18192"/>
                  <a:pt x="6835" y="18822"/>
                  <a:pt x="7224" y="19369"/>
                </a:cubicBezTo>
                <a:cubicBezTo>
                  <a:pt x="7242" y="19394"/>
                  <a:pt x="7261" y="19419"/>
                  <a:pt x="7279" y="19444"/>
                </a:cubicBezTo>
                <a:cubicBezTo>
                  <a:pt x="7472" y="19710"/>
                  <a:pt x="7674" y="19957"/>
                  <a:pt x="7886" y="20178"/>
                </a:cubicBezTo>
                <a:cubicBezTo>
                  <a:pt x="6610" y="19782"/>
                  <a:pt x="5451" y="19129"/>
                  <a:pt x="4458" y="18285"/>
                </a:cubicBezTo>
                <a:moveTo>
                  <a:pt x="1002" y="11291"/>
                </a:moveTo>
                <a:lnTo>
                  <a:pt x="4927" y="11291"/>
                </a:lnTo>
                <a:cubicBezTo>
                  <a:pt x="4935" y="11574"/>
                  <a:pt x="4940" y="11858"/>
                  <a:pt x="4958" y="12135"/>
                </a:cubicBezTo>
                <a:cubicBezTo>
                  <a:pt x="4967" y="12260"/>
                  <a:pt x="4979" y="12383"/>
                  <a:pt x="4989" y="12507"/>
                </a:cubicBezTo>
                <a:cubicBezTo>
                  <a:pt x="5018" y="12839"/>
                  <a:pt x="5055" y="13166"/>
                  <a:pt x="5100" y="13488"/>
                </a:cubicBezTo>
                <a:cubicBezTo>
                  <a:pt x="5116" y="13596"/>
                  <a:pt x="5129" y="13704"/>
                  <a:pt x="5146" y="13811"/>
                </a:cubicBezTo>
                <a:cubicBezTo>
                  <a:pt x="5280" y="14656"/>
                  <a:pt x="5468" y="15456"/>
                  <a:pt x="5704" y="16203"/>
                </a:cubicBezTo>
                <a:cubicBezTo>
                  <a:pt x="5718" y="16244"/>
                  <a:pt x="5731" y="16284"/>
                  <a:pt x="5744" y="16324"/>
                </a:cubicBezTo>
                <a:cubicBezTo>
                  <a:pt x="4996" y="16682"/>
                  <a:pt x="4330" y="17122"/>
                  <a:pt x="3749" y="17620"/>
                </a:cubicBezTo>
                <a:cubicBezTo>
                  <a:pt x="2150" y="15962"/>
                  <a:pt x="1123" y="13747"/>
                  <a:pt x="1002" y="11291"/>
                </a:cubicBezTo>
                <a:moveTo>
                  <a:pt x="3749" y="3981"/>
                </a:moveTo>
                <a:cubicBezTo>
                  <a:pt x="4330" y="4478"/>
                  <a:pt x="4996" y="4918"/>
                  <a:pt x="5744" y="5276"/>
                </a:cubicBezTo>
                <a:cubicBezTo>
                  <a:pt x="5731" y="5317"/>
                  <a:pt x="5718" y="5357"/>
                  <a:pt x="5704" y="5397"/>
                </a:cubicBezTo>
                <a:cubicBezTo>
                  <a:pt x="5469" y="6144"/>
                  <a:pt x="5280" y="6944"/>
                  <a:pt x="5146" y="7789"/>
                </a:cubicBezTo>
                <a:cubicBezTo>
                  <a:pt x="5129" y="7896"/>
                  <a:pt x="5116" y="8005"/>
                  <a:pt x="5100" y="8112"/>
                </a:cubicBezTo>
                <a:cubicBezTo>
                  <a:pt x="5055" y="8434"/>
                  <a:pt x="5018" y="8761"/>
                  <a:pt x="4989" y="9093"/>
                </a:cubicBezTo>
                <a:cubicBezTo>
                  <a:pt x="4979" y="9217"/>
                  <a:pt x="4967" y="9340"/>
                  <a:pt x="4958" y="9465"/>
                </a:cubicBezTo>
                <a:cubicBezTo>
                  <a:pt x="4940" y="9742"/>
                  <a:pt x="4935" y="10027"/>
                  <a:pt x="4927" y="10309"/>
                </a:cubicBezTo>
                <a:lnTo>
                  <a:pt x="1002" y="10309"/>
                </a:lnTo>
                <a:cubicBezTo>
                  <a:pt x="1123" y="7853"/>
                  <a:pt x="2150" y="5638"/>
                  <a:pt x="3749" y="3981"/>
                </a:cubicBezTo>
                <a:moveTo>
                  <a:pt x="7886" y="1422"/>
                </a:moveTo>
                <a:cubicBezTo>
                  <a:pt x="7674" y="1643"/>
                  <a:pt x="7472" y="1890"/>
                  <a:pt x="7279" y="2156"/>
                </a:cubicBezTo>
                <a:cubicBezTo>
                  <a:pt x="7261" y="2181"/>
                  <a:pt x="7242" y="2206"/>
                  <a:pt x="7224" y="2231"/>
                </a:cubicBezTo>
                <a:cubicBezTo>
                  <a:pt x="6835" y="2778"/>
                  <a:pt x="6484" y="3408"/>
                  <a:pt x="6180" y="4112"/>
                </a:cubicBezTo>
                <a:cubicBezTo>
                  <a:pt x="6163" y="4151"/>
                  <a:pt x="6149" y="4190"/>
                  <a:pt x="6132" y="4229"/>
                </a:cubicBezTo>
                <a:cubicBezTo>
                  <a:pt x="6115" y="4271"/>
                  <a:pt x="6100" y="4318"/>
                  <a:pt x="6083" y="4361"/>
                </a:cubicBezTo>
                <a:cubicBezTo>
                  <a:pt x="5476" y="4065"/>
                  <a:pt x="4934" y="3711"/>
                  <a:pt x="4458" y="3315"/>
                </a:cubicBezTo>
                <a:cubicBezTo>
                  <a:pt x="5451" y="2471"/>
                  <a:pt x="6610" y="1818"/>
                  <a:pt x="7886" y="1422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5"/>
                  <a:pt x="16764" y="0"/>
                  <a:pt x="10800" y="0"/>
                </a:cubicBezTo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38100" tIns="38100" rIns="38100" bIns="38100" rtlCol="0" anchor="ctr"/>
          <a:lstStyle/>
          <a:p>
            <a:pPr algn="ctr" defTabSz="457200" rtl="0">
              <a:lnSpc>
                <a:spcPct val="100000"/>
              </a:lnSpc>
              <a:defRPr sz="3000" spc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 SemiBold"/>
                <a:ea typeface="Gill Sans SemiBold"/>
                <a:cs typeface="Gill Sans SemiBold"/>
                <a:sym typeface="Gill Sans SemiBold"/>
              </a:defRPr>
            </a:pPr>
            <a:endParaRPr lang="pt-BR" noProof="0" dirty="0"/>
          </a:p>
        </p:txBody>
      </p:sp>
      <p:sp>
        <p:nvSpPr>
          <p:cNvPr id="21" name="Triângulo Reto 20">
            <a:extLst>
              <a:ext uri="{FF2B5EF4-FFF2-40B4-BE49-F238E27FC236}">
                <a16:creationId xmlns:a16="http://schemas.microsoft.com/office/drawing/2014/main" id="{FDDD2B84-3CB9-4567-8C91-C538E8A1C89F}"/>
              </a:ext>
            </a:extLst>
          </p:cNvPr>
          <p:cNvSpPr/>
          <p:nvPr userDrawn="1"/>
        </p:nvSpPr>
        <p:spPr>
          <a:xfrm flipV="1">
            <a:off x="0" y="-6"/>
            <a:ext cx="10625328" cy="540411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 dirty="0"/>
          </a:p>
        </p:txBody>
      </p:sp>
      <p:cxnSp>
        <p:nvCxnSpPr>
          <p:cNvPr id="22" name="Conector Reto 21">
            <a:extLst>
              <a:ext uri="{FF2B5EF4-FFF2-40B4-BE49-F238E27FC236}">
                <a16:creationId xmlns:a16="http://schemas.microsoft.com/office/drawing/2014/main" id="{34EF3020-1476-41B1-9FE7-B476A25C53D3}"/>
              </a:ext>
            </a:extLst>
          </p:cNvPr>
          <p:cNvCxnSpPr>
            <a:cxnSpLocks/>
          </p:cNvCxnSpPr>
          <p:nvPr userDrawn="1"/>
        </p:nvCxnSpPr>
        <p:spPr>
          <a:xfrm flipV="1">
            <a:off x="0" y="0"/>
            <a:ext cx="6030686" cy="300445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B1B64EC3-B232-415D-8E27-EB3E24D13922}"/>
              </a:ext>
            </a:extLst>
          </p:cNvPr>
          <p:cNvCxnSpPr>
            <a:cxnSpLocks/>
          </p:cNvCxnSpPr>
          <p:nvPr userDrawn="1"/>
        </p:nvCxnSpPr>
        <p:spPr>
          <a:xfrm flipV="1">
            <a:off x="9004301" y="3924299"/>
            <a:ext cx="3187700" cy="168910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2261CE2F-F199-4242-AC6C-692676B81FF1}"/>
              </a:ext>
            </a:extLst>
          </p:cNvPr>
          <p:cNvCxnSpPr>
            <a:cxnSpLocks/>
          </p:cNvCxnSpPr>
          <p:nvPr userDrawn="1"/>
        </p:nvCxnSpPr>
        <p:spPr>
          <a:xfrm flipV="1">
            <a:off x="-17837" y="4700016"/>
            <a:ext cx="1919789" cy="1001054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Espaço Reservado para Imagem 24">
            <a:extLst>
              <a:ext uri="{FF2B5EF4-FFF2-40B4-BE49-F238E27FC236}">
                <a16:creationId xmlns:a16="http://schemas.microsoft.com/office/drawing/2014/main" id="{89C0506D-0CA6-4583-9D04-24E7F4D16AD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3398" y="860944"/>
            <a:ext cx="4428523" cy="5137089"/>
          </a:xfrm>
          <a:custGeom>
            <a:avLst/>
            <a:gdLst>
              <a:gd name="connsiteX0" fmla="*/ 2214261 w 4428523"/>
              <a:gd name="connsiteY0" fmla="*/ 0 h 5137089"/>
              <a:gd name="connsiteX1" fmla="*/ 4428523 w 4428523"/>
              <a:gd name="connsiteY1" fmla="*/ 1107131 h 5137089"/>
              <a:gd name="connsiteX2" fmla="*/ 4428523 w 4428523"/>
              <a:gd name="connsiteY2" fmla="*/ 4029957 h 5137089"/>
              <a:gd name="connsiteX3" fmla="*/ 2214261 w 4428523"/>
              <a:gd name="connsiteY3" fmla="*/ 5137089 h 5137089"/>
              <a:gd name="connsiteX4" fmla="*/ 0 w 4428523"/>
              <a:gd name="connsiteY4" fmla="*/ 4029957 h 5137089"/>
              <a:gd name="connsiteX5" fmla="*/ 0 w 4428523"/>
              <a:gd name="connsiteY5" fmla="*/ 1107131 h 5137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28523" h="5137089">
                <a:moveTo>
                  <a:pt x="2214261" y="0"/>
                </a:moveTo>
                <a:lnTo>
                  <a:pt x="4428523" y="1107131"/>
                </a:lnTo>
                <a:lnTo>
                  <a:pt x="4428523" y="4029957"/>
                </a:lnTo>
                <a:lnTo>
                  <a:pt x="2214261" y="5137089"/>
                </a:lnTo>
                <a:lnTo>
                  <a:pt x="0" y="4029957"/>
                </a:lnTo>
                <a:lnTo>
                  <a:pt x="0" y="1107131"/>
                </a:lnTo>
                <a:close/>
              </a:path>
            </a:pathLst>
          </a:custGeom>
        </p:spPr>
        <p:txBody>
          <a:bodyPr wrap="square" rtlCol="0"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 smtClean="0"/>
              <a:t>Clique no ícone para adicionar uma imagem</a:t>
            </a:r>
            <a:endParaRPr lang="pt-BR" noProof="0" dirty="0"/>
          </a:p>
        </p:txBody>
      </p:sp>
      <p:sp>
        <p:nvSpPr>
          <p:cNvPr id="2" name="Título 1" title="Título">
            <a:extLst>
              <a:ext uri="{FF2B5EF4-FFF2-40B4-BE49-F238E27FC236}">
                <a16:creationId xmlns:a16="http://schemas.microsoft.com/office/drawing/2014/main" id="{A648E0EA-49ED-4F2D-A107-8FCE6301FC8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75721" y="1821022"/>
            <a:ext cx="4853573" cy="1616252"/>
          </a:xfrm>
          <a:prstGeom prst="rect">
            <a:avLst/>
          </a:prstGeom>
        </p:spPr>
        <p:txBody>
          <a:bodyPr rtlCol="0" anchor="b">
            <a:normAutofit/>
          </a:bodyPr>
          <a:lstStyle>
            <a:lvl1pPr algn="l">
              <a:defRPr sz="4300" b="1">
                <a:solidFill>
                  <a:schemeClr val="accent1"/>
                </a:solidFill>
              </a:defRPr>
            </a:lvl1pPr>
          </a:lstStyle>
          <a:p>
            <a:pPr rtl="0"/>
            <a:r>
              <a:rPr lang="pt-BR" noProof="0" dirty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383905128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7537">
          <p15:clr>
            <a:srgbClr val="FBAE40"/>
          </p15:clr>
        </p15:guide>
        <p15:guide id="3" pos="138">
          <p15:clr>
            <a:srgbClr val="FBAE40"/>
          </p15:clr>
        </p15:guide>
        <p15:guide id="4" orient="horz" pos="4178">
          <p15:clr>
            <a:srgbClr val="FBAE40"/>
          </p15:clr>
        </p15:guide>
        <p15:guide id="5" orient="horz" pos="142">
          <p15:clr>
            <a:srgbClr val="FBAE40"/>
          </p15:clr>
        </p15:guide>
        <p15:guide id="6" pos="2457">
          <p15:clr>
            <a:srgbClr val="FBAE40"/>
          </p15:clr>
        </p15:guide>
        <p15:guide id="7" pos="43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B16155-303B-403D-8B49-D4CEE47D68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853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6B915EF5-4ABE-4759-AC09-679CD6083A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46971" y="6356350"/>
            <a:ext cx="7402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pPr rtl="0"/>
            <a:fld id="{8699F50C-BE38-4BD0-BA84-9B090E1F2B9B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  <p:sp>
        <p:nvSpPr>
          <p:cNvPr id="9" name="Espaço Reservado para Título 8">
            <a:extLst>
              <a:ext uri="{FF2B5EF4-FFF2-40B4-BE49-F238E27FC236}">
                <a16:creationId xmlns:a16="http://schemas.microsoft.com/office/drawing/2014/main" id="{AA2D2B61-D240-024D-AD60-4162EF1528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678" y="209029"/>
            <a:ext cx="10835122" cy="1147968"/>
          </a:xfrm>
          <a:prstGeom prst="rect">
            <a:avLst/>
          </a:prstGeom>
        </p:spPr>
        <p:txBody>
          <a:bodyPr vert="horz" lIns="91440" tIns="45720" rIns="91440" bIns="0" rtlCol="0" anchor="b">
            <a:normAutofit/>
          </a:bodyPr>
          <a:lstStyle/>
          <a:p>
            <a:pPr rtl="0"/>
            <a:r>
              <a:rPr lang="pt-BR" noProof="0" dirty="0"/>
              <a:t>Clique para editar o estilo de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5648850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85" r:id="rId3"/>
    <p:sldLayoutId id="2147483706" r:id="rId4"/>
    <p:sldLayoutId id="2147483708" r:id="rId5"/>
    <p:sldLayoutId id="2147483704" r:id="rId6"/>
    <p:sldLayoutId id="2147483689" r:id="rId7"/>
    <p:sldLayoutId id="2147483668" r:id="rId8"/>
    <p:sldLayoutId id="2147483707" r:id="rId9"/>
    <p:sldLayoutId id="2147483710" r:id="rId10"/>
    <p:sldLayoutId id="2147483709" r:id="rId11"/>
    <p:sldLayoutId id="2147483711" r:id="rId12"/>
    <p:sldLayoutId id="2147483712" r:id="rId13"/>
    <p:sldLayoutId id="2147483713" r:id="rId14"/>
    <p:sldLayoutId id="2147483714" r:id="rId15"/>
    <p:sldLayoutId id="2147483715" r:id="rId16"/>
    <p:sldLayoutId id="2147483692" r:id="rId17"/>
    <p:sldLayoutId id="2147483697" r:id="rId18"/>
    <p:sldLayoutId id="2147483674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IN" sz="440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rgbClr val="2E7A40"/>
        </a:buClr>
        <a:buFont typeface="Arial" panose="020B0604020202020204" pitchFamily="34" charset="0"/>
        <a:buChar char="•"/>
        <a:defRPr lang="en-US" sz="24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20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8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US" sz="1600" kern="1200" dirty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2E7A40"/>
        </a:buClr>
        <a:buFont typeface="Arial" panose="020B0604020202020204" pitchFamily="34" charset="0"/>
        <a:buChar char="•"/>
        <a:defRPr lang="en-IN" sz="16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4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ço Reservado para Imagem 16" title="Imagem de edifícios">
            <a:extLst>
              <a:ext uri="{FF2B5EF4-FFF2-40B4-BE49-F238E27FC236}">
                <a16:creationId xmlns:a16="http://schemas.microsoft.com/office/drawing/2014/main" id="{257F6BCE-75BB-4ECD-BEA5-21C36A9CC0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20743" r="20743"/>
          <a:stretch>
            <a:fillRect/>
          </a:stretch>
        </p:blipFill>
        <p:spPr/>
      </p:pic>
      <p:sp>
        <p:nvSpPr>
          <p:cNvPr id="18" name="Hexágono 17" descr="Hexágono em cor escura sólida no meio do destaque da imagem">
            <a:extLst>
              <a:ext uri="{FF2B5EF4-FFF2-40B4-BE49-F238E27FC236}">
                <a16:creationId xmlns:a16="http://schemas.microsoft.com/office/drawing/2014/main" id="{0E6B042D-E9CB-40E0-AAE9-6AD11F53E044}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grpSp>
        <p:nvGrpSpPr>
          <p:cNvPr id="19" name="Grupo 18" descr="Grupo de informações de nome e logotipo da empresa&#10;">
            <a:extLst>
              <a:ext uri="{FF2B5EF4-FFF2-40B4-BE49-F238E27FC236}">
                <a16:creationId xmlns:a16="http://schemas.microsoft.com/office/drawing/2014/main" id="{5B07AEC6-55AE-4E18-BEEA-A226E87C7897}"/>
              </a:ext>
            </a:extLst>
          </p:cNvPr>
          <p:cNvGrpSpPr/>
          <p:nvPr/>
        </p:nvGrpSpPr>
        <p:grpSpPr>
          <a:xfrm>
            <a:off x="3238428" y="2855631"/>
            <a:ext cx="1210588" cy="1169551"/>
            <a:chOff x="3238428" y="2902286"/>
            <a:chExt cx="1210588" cy="1169551"/>
          </a:xfrm>
        </p:grpSpPr>
        <p:sp>
          <p:nvSpPr>
            <p:cNvPr id="20" name="Caixa de texto 19">
              <a:extLst>
                <a:ext uri="{FF2B5EF4-FFF2-40B4-BE49-F238E27FC236}">
                  <a16:creationId xmlns:a16="http://schemas.microsoft.com/office/drawing/2014/main" id="{94DF2E04-7632-4FED-B0BF-8FB243D982A3}"/>
                </a:ext>
              </a:extLst>
            </p:cNvPr>
            <p:cNvSpPr txBox="1"/>
            <p:nvPr/>
          </p:nvSpPr>
          <p:spPr>
            <a:xfrm>
              <a:off x="3238428" y="2902286"/>
              <a:ext cx="121058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rtl="0"/>
              <a:r>
                <a:rPr lang="pt-BR" sz="6000" b="1" dirty="0" smtClean="0">
                  <a:solidFill>
                    <a:schemeClr val="bg1"/>
                  </a:solidFill>
                  <a:latin typeface="Arial Black" panose="020B0A04020102020204" pitchFamily="34" charset="0"/>
                </a:rPr>
                <a:t>LF</a:t>
              </a:r>
              <a:endParaRPr lang="pt-BR" sz="6000" b="1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21" name="Caixa de texto 20">
              <a:extLst>
                <a:ext uri="{FF2B5EF4-FFF2-40B4-BE49-F238E27FC236}">
                  <a16:creationId xmlns:a16="http://schemas.microsoft.com/office/drawing/2014/main" id="{FC9A1C71-347B-44A9-88B4-692D9731582D}"/>
                </a:ext>
              </a:extLst>
            </p:cNvPr>
            <p:cNvSpPr txBox="1"/>
            <p:nvPr/>
          </p:nvSpPr>
          <p:spPr>
            <a:xfrm>
              <a:off x="3298227" y="3764060"/>
              <a:ext cx="10454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rtl="0"/>
              <a:r>
                <a:rPr lang="pt-BR" sz="1400" dirty="0" smtClean="0">
                  <a:solidFill>
                    <a:schemeClr val="bg1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LICITA FÁCIL</a:t>
              </a:r>
              <a:endParaRPr lang="pt-BR" sz="1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721" y="2006084"/>
            <a:ext cx="5521004" cy="1616252"/>
          </a:xfrm>
        </p:spPr>
        <p:txBody>
          <a:bodyPr rtlCol="0">
            <a:normAutofit/>
          </a:bodyPr>
          <a:lstStyle/>
          <a:p>
            <a:pPr rtl="0"/>
            <a:r>
              <a:rPr lang="pt-BR" sz="3200" dirty="0" smtClean="0"/>
              <a:t>Projeto Integrado </a:t>
            </a:r>
            <a:endParaRPr lang="pt-BR" sz="32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C9205DF-8F5E-49F7-B00E-6F58293F51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sz="1800" dirty="0" smtClean="0"/>
              <a:t>Arquitetura de software Distribuído</a:t>
            </a:r>
            <a:endParaRPr lang="pt-BR" sz="18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318" y="-222179"/>
            <a:ext cx="2539682" cy="253968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6375214" y="4015447"/>
            <a:ext cx="24524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Aluno: Maikson Campos</a:t>
            </a:r>
            <a:endParaRPr lang="pt-BR" dirty="0"/>
          </a:p>
        </p:txBody>
      </p:sp>
      <p:pic>
        <p:nvPicPr>
          <p:cNvPr id="10" name="Áudio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699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94"/>
    </mc:Choice>
    <mc:Fallback>
      <p:transition spd="slow" advTm="152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ABE11BF-33A5-4653-A144-CCCBACF58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 smtClean="0"/>
              <a:t>VISÃO GERAL</a:t>
            </a:r>
            <a:endParaRPr lang="pt-BR" b="0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2482DBEC-EE72-4155-ACC5-87E80C560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377" y="2746355"/>
            <a:ext cx="6766405" cy="2958275"/>
          </a:xfrm>
        </p:spPr>
        <p:txBody>
          <a:bodyPr rtlCol="0">
            <a:normAutofit/>
          </a:bodyPr>
          <a:lstStyle/>
          <a:p>
            <a:pPr lvl="0"/>
            <a:r>
              <a:rPr lang="pt-BR" dirty="0"/>
              <a:t>Quando um órgão público precisa comprar, locar ou contratar um serviço é necessário fazer um processo de </a:t>
            </a:r>
            <a:r>
              <a:rPr lang="pt-BR" dirty="0" smtClean="0"/>
              <a:t>licitação. </a:t>
            </a:r>
            <a:endParaRPr lang="pt-BR" dirty="0"/>
          </a:p>
          <a:p>
            <a:pPr lvl="0"/>
            <a:r>
              <a:rPr lang="pt-BR" dirty="0" smtClean="0"/>
              <a:t>Neste </a:t>
            </a:r>
            <a:r>
              <a:rPr lang="pt-BR" dirty="0"/>
              <a:t>processo é </a:t>
            </a:r>
            <a:r>
              <a:rPr lang="pt-BR" dirty="0" smtClean="0"/>
              <a:t>preciso </a:t>
            </a:r>
            <a:r>
              <a:rPr lang="pt-BR" dirty="0"/>
              <a:t>fazer uma pesquisa de preços para montar o orçamento</a:t>
            </a:r>
            <a:r>
              <a:rPr lang="pt-BR" dirty="0" smtClean="0"/>
              <a:t>. </a:t>
            </a:r>
            <a:endParaRPr lang="pt-BR" dirty="0"/>
          </a:p>
          <a:p>
            <a:pPr lvl="0"/>
            <a:r>
              <a:rPr lang="pt-BR" dirty="0" smtClean="0"/>
              <a:t>A pesquisa deve seguir regras normativas e regras de licitações para embasar o processo de compras.</a:t>
            </a:r>
            <a:endParaRPr lang="pt-BR" dirty="0"/>
          </a:p>
        </p:txBody>
      </p:sp>
      <p:pic>
        <p:nvPicPr>
          <p:cNvPr id="13" name="Espaço Reservado para Imagem 12" title="Horizonte">
            <a:extLst>
              <a:ext uri="{FF2B5EF4-FFF2-40B4-BE49-F238E27FC236}">
                <a16:creationId xmlns:a16="http://schemas.microsoft.com/office/drawing/2014/main" id="{066FE296-3466-420F-AD6C-D3A37B973B7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5"/>
          <a:srcRect l="23313" r="23313"/>
          <a:stretch/>
        </p:blipFill>
        <p:spPr>
          <a:xfrm>
            <a:off x="6604000" y="0"/>
            <a:ext cx="5588000" cy="6872249"/>
          </a:xfrm>
        </p:spPr>
      </p:pic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47F4D2C2-B71A-4089-A3FE-603C32706CA6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pt-BR" dirty="0"/>
              <a:t>Adicionar um rodapé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FBA1BB58-7555-4382-B178-7ED04E137E77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smtClean="0"/>
              <a:pPr rtl="0"/>
              <a:t>2</a:t>
            </a:fld>
            <a:endParaRPr lang="pt-BR" dirty="0"/>
          </a:p>
        </p:txBody>
      </p:sp>
      <p:pic>
        <p:nvPicPr>
          <p:cNvPr id="6" name="Á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005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007"/>
    </mc:Choice>
    <mc:Fallback>
      <p:transition spd="slow" advTm="440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3">
            <a:extLst>
              <a:ext uri="{FF2B5EF4-FFF2-40B4-BE49-F238E27FC236}">
                <a16:creationId xmlns:a16="http://schemas.microsoft.com/office/drawing/2014/main" id="{E3E5EE03-FBF6-46F5-8085-716AC6CE1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 smtClean="0"/>
              <a:t>Objetivos do projeto</a:t>
            </a:r>
            <a:endParaRPr lang="pt-BR" b="0" dirty="0"/>
          </a:p>
        </p:txBody>
      </p:sp>
      <p:sp>
        <p:nvSpPr>
          <p:cNvPr id="15" name="Espaço Reservado para Texto 14">
            <a:extLst>
              <a:ext uri="{FF2B5EF4-FFF2-40B4-BE49-F238E27FC236}">
                <a16:creationId xmlns:a16="http://schemas.microsoft.com/office/drawing/2014/main" id="{24E18385-8BEA-4522-ABAA-5AB38F0D4F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pt-BR" dirty="0" smtClean="0"/>
              <a:t>Objetivo Geral</a:t>
            </a:r>
            <a:endParaRPr lang="pt-BR" dirty="0"/>
          </a:p>
        </p:txBody>
      </p:sp>
      <p:sp>
        <p:nvSpPr>
          <p:cNvPr id="16" name="Espaço Reservado para Conteúdo 15">
            <a:extLst>
              <a:ext uri="{FF2B5EF4-FFF2-40B4-BE49-F238E27FC236}">
                <a16:creationId xmlns:a16="http://schemas.microsoft.com/office/drawing/2014/main" id="{1DCFA8A2-3FB8-48CA-933D-0800A9D2A2A2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20697" y="2886076"/>
            <a:ext cx="5566593" cy="3232149"/>
          </a:xfrm>
        </p:spPr>
        <p:txBody>
          <a:bodyPr rtlCol="0"/>
          <a:lstStyle/>
          <a:p>
            <a:pPr>
              <a:buClr>
                <a:schemeClr val="accent2"/>
              </a:buClr>
            </a:pPr>
            <a:r>
              <a:rPr lang="pt-BR" dirty="0" smtClean="0"/>
              <a:t>Fornecer uma </a:t>
            </a:r>
            <a:r>
              <a:rPr lang="pt-BR" dirty="0"/>
              <a:t>plataforma de busca de preços de compras públicas homologadas no sistema de compras do governo auxiliando os gestores nas tomadas de decisões na execução de processos de compras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640A3223-3DA3-4CF2-82B6-1447667547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/>
          <a:p>
            <a:pPr rtl="0"/>
            <a:r>
              <a:rPr lang="pt-BR" dirty="0" smtClean="0"/>
              <a:t>Objetivos Específicos</a:t>
            </a:r>
            <a:endParaRPr lang="pt-BR" dirty="0"/>
          </a:p>
        </p:txBody>
      </p:sp>
      <p:sp>
        <p:nvSpPr>
          <p:cNvPr id="18" name="Espaço Reservado para Conteúdo 17">
            <a:extLst>
              <a:ext uri="{FF2B5EF4-FFF2-40B4-BE49-F238E27FC236}">
                <a16:creationId xmlns:a16="http://schemas.microsoft.com/office/drawing/2014/main" id="{C955AFB3-173C-4848-B3E9-1375591B297E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 rtlCol="0"/>
          <a:lstStyle/>
          <a:p>
            <a:pPr lvl="0"/>
            <a:r>
              <a:rPr lang="pt-BR" dirty="0"/>
              <a:t>Prover uma ferramenta de busca de preços de eficiente e de fácil utilização;</a:t>
            </a:r>
          </a:p>
          <a:p>
            <a:pPr lvl="0"/>
            <a:r>
              <a:rPr lang="pt-BR" dirty="0"/>
              <a:t>A ferramenta deve ser extensível a várias fontes de preços assim podendo atender a órgãos de todo o âmbito nacional;</a:t>
            </a:r>
          </a:p>
          <a:p>
            <a:pPr lvl="0"/>
            <a:r>
              <a:rPr lang="pt-BR" dirty="0"/>
              <a:t>Apresentar uma solução segura e robusta para suportar a escala da aplicação. </a:t>
            </a:r>
          </a:p>
        </p:txBody>
      </p:sp>
      <p:sp>
        <p:nvSpPr>
          <p:cNvPr id="20" name="Espaço Reservado para Rodapé 4">
            <a:extLst>
              <a:ext uri="{FF2B5EF4-FFF2-40B4-BE49-F238E27FC236}">
                <a16:creationId xmlns:a16="http://schemas.microsoft.com/office/drawing/2014/main" id="{391D3201-20F9-4DD7-B4EB-F41AF17CA42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algn="l" rtl="0"/>
            <a:r>
              <a:rPr lang="pt-BR" smtClean="0"/>
              <a:t>Adicionar um rodapé</a:t>
            </a:r>
            <a:endParaRPr lang="pt-BR" dirty="0"/>
          </a:p>
        </p:txBody>
      </p:sp>
      <p:sp>
        <p:nvSpPr>
          <p:cNvPr id="21" name="Espaço Reservado para o Número do Slide 5">
            <a:extLst>
              <a:ext uri="{FF2B5EF4-FFF2-40B4-BE49-F238E27FC236}">
                <a16:creationId xmlns:a16="http://schemas.microsoft.com/office/drawing/2014/main" id="{C7C65DDB-24F2-44CF-AE02-F3A6C8B1858B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>
            <a:lvl1pPr algn="r"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8699F50C-BE38-4BD0-BA84-9B090E1F2B9B}" type="slidenum">
              <a:rPr lang="pt-BR" smtClean="0"/>
              <a:pPr rtl="0"/>
              <a:t>3</a:t>
            </a:fld>
            <a:endParaRPr lang="pt-BR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88446" y="0"/>
            <a:ext cx="1057275" cy="838200"/>
          </a:xfrm>
          <a:prstGeom prst="rect">
            <a:avLst/>
          </a:prstGeom>
        </p:spPr>
      </p:pic>
      <p:pic>
        <p:nvPicPr>
          <p:cNvPr id="12" name="Áudio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5161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047"/>
    </mc:Choice>
    <mc:Fallback>
      <p:transition spd="slow" advTm="80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553D90E-F2EA-4BA1-ACBD-9D3D0EB22C8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 rtlCol="0"/>
          <a:lstStyle/>
          <a:p>
            <a:pPr rtl="0"/>
            <a:fld id="{8699F50C-BE38-4BD0-BA84-9B090E1F2B9B}" type="slidenum">
              <a:rPr lang="pt-BR" smtClean="0"/>
              <a:pPr rtl="0"/>
              <a:t>4</a:t>
            </a:fld>
            <a:endParaRPr lang="pt-BR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0491" y="1060097"/>
            <a:ext cx="4778867" cy="5400120"/>
          </a:xfrm>
          <a:prstGeom prst="rect">
            <a:avLst/>
          </a:prstGeom>
        </p:spPr>
      </p:pic>
      <p:sp>
        <p:nvSpPr>
          <p:cNvPr id="14" name="Título 13">
            <a:extLst>
              <a:ext uri="{FF2B5EF4-FFF2-40B4-BE49-F238E27FC236}">
                <a16:creationId xmlns:a16="http://schemas.microsoft.com/office/drawing/2014/main" id="{92896B42-4638-40D0-8887-7AB8D1D86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691" y="200296"/>
            <a:ext cx="5573484" cy="677729"/>
          </a:xfrm>
        </p:spPr>
        <p:txBody>
          <a:bodyPr rtlCol="0"/>
          <a:lstStyle/>
          <a:p>
            <a:pPr rtl="0"/>
            <a:r>
              <a:rPr lang="pt-BR" dirty="0" smtClean="0"/>
              <a:t>Diagrama de Contexto</a:t>
            </a:r>
            <a:endParaRPr lang="pt-BR" b="0" dirty="0"/>
          </a:p>
        </p:txBody>
      </p:sp>
      <p:pic>
        <p:nvPicPr>
          <p:cNvPr id="15" name="Imagem 1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88446" y="0"/>
            <a:ext cx="1057275" cy="838200"/>
          </a:xfrm>
          <a:prstGeom prst="rect">
            <a:avLst/>
          </a:prstGeom>
        </p:spPr>
      </p:pic>
      <p:pic>
        <p:nvPicPr>
          <p:cNvPr id="9" name="Á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707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495"/>
    </mc:Choice>
    <mc:Fallback>
      <p:transition spd="slow" advTm="514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ço Reservado para Imagem 16" title="Imagem de edifícios">
            <a:extLst>
              <a:ext uri="{FF2B5EF4-FFF2-40B4-BE49-F238E27FC236}">
                <a16:creationId xmlns:a16="http://schemas.microsoft.com/office/drawing/2014/main" id="{257F6BCE-75BB-4ECD-BEA5-21C36A9CC0E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20743" r="20743"/>
          <a:stretch>
            <a:fillRect/>
          </a:stretch>
        </p:blipFill>
        <p:spPr/>
      </p:pic>
      <p:sp>
        <p:nvSpPr>
          <p:cNvPr id="18" name="Hexágono 17" descr="Hexágono em cor escura sólida no meio do destaque da imagem">
            <a:extLst>
              <a:ext uri="{FF2B5EF4-FFF2-40B4-BE49-F238E27FC236}">
                <a16:creationId xmlns:a16="http://schemas.microsoft.com/office/drawing/2014/main" id="{0E6B042D-E9CB-40E0-AAE9-6AD11F53E044}"/>
              </a:ext>
            </a:extLst>
          </p:cNvPr>
          <p:cNvSpPr/>
          <p:nvPr/>
        </p:nvSpPr>
        <p:spPr>
          <a:xfrm rot="16200000">
            <a:off x="2679702" y="2388914"/>
            <a:ext cx="2412998" cy="2080172"/>
          </a:xfrm>
          <a:prstGeom prst="hexagon">
            <a:avLst/>
          </a:prstGeom>
          <a:solidFill>
            <a:srgbClr val="001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dirty="0"/>
          </a:p>
        </p:txBody>
      </p:sp>
      <p:grpSp>
        <p:nvGrpSpPr>
          <p:cNvPr id="19" name="Grupo 18" descr="Grupo de informações de nome e logotipo da empresa&#10;">
            <a:extLst>
              <a:ext uri="{FF2B5EF4-FFF2-40B4-BE49-F238E27FC236}">
                <a16:creationId xmlns:a16="http://schemas.microsoft.com/office/drawing/2014/main" id="{5B07AEC6-55AE-4E18-BEEA-A226E87C7897}"/>
              </a:ext>
            </a:extLst>
          </p:cNvPr>
          <p:cNvGrpSpPr/>
          <p:nvPr/>
        </p:nvGrpSpPr>
        <p:grpSpPr>
          <a:xfrm>
            <a:off x="3238428" y="2855631"/>
            <a:ext cx="1210588" cy="1169551"/>
            <a:chOff x="3238428" y="2902286"/>
            <a:chExt cx="1210588" cy="1169551"/>
          </a:xfrm>
        </p:grpSpPr>
        <p:sp>
          <p:nvSpPr>
            <p:cNvPr id="20" name="Caixa de texto 19">
              <a:extLst>
                <a:ext uri="{FF2B5EF4-FFF2-40B4-BE49-F238E27FC236}">
                  <a16:creationId xmlns:a16="http://schemas.microsoft.com/office/drawing/2014/main" id="{94DF2E04-7632-4FED-B0BF-8FB243D982A3}"/>
                </a:ext>
              </a:extLst>
            </p:cNvPr>
            <p:cNvSpPr txBox="1"/>
            <p:nvPr/>
          </p:nvSpPr>
          <p:spPr>
            <a:xfrm>
              <a:off x="3238428" y="2902286"/>
              <a:ext cx="121058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rtl="0"/>
              <a:r>
                <a:rPr lang="pt-BR" sz="6000" b="1" dirty="0" smtClean="0">
                  <a:solidFill>
                    <a:schemeClr val="bg1"/>
                  </a:solidFill>
                  <a:latin typeface="Arial Black" panose="020B0A04020102020204" pitchFamily="34" charset="0"/>
                </a:rPr>
                <a:t>LF</a:t>
              </a:r>
              <a:endParaRPr lang="pt-BR" sz="6000" b="1" dirty="0">
                <a:solidFill>
                  <a:schemeClr val="bg1"/>
                </a:solidFill>
                <a:latin typeface="Arial Black" panose="020B0A04020102020204" pitchFamily="34" charset="0"/>
              </a:endParaRPr>
            </a:p>
          </p:txBody>
        </p:sp>
        <p:sp>
          <p:nvSpPr>
            <p:cNvPr id="21" name="Caixa de texto 20">
              <a:extLst>
                <a:ext uri="{FF2B5EF4-FFF2-40B4-BE49-F238E27FC236}">
                  <a16:creationId xmlns:a16="http://schemas.microsoft.com/office/drawing/2014/main" id="{FC9A1C71-347B-44A9-88B4-692D9731582D}"/>
                </a:ext>
              </a:extLst>
            </p:cNvPr>
            <p:cNvSpPr txBox="1"/>
            <p:nvPr/>
          </p:nvSpPr>
          <p:spPr>
            <a:xfrm>
              <a:off x="3298227" y="3764060"/>
              <a:ext cx="104541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rtl="0"/>
              <a:r>
                <a:rPr lang="pt-BR" sz="1400" dirty="0" smtClean="0">
                  <a:solidFill>
                    <a:schemeClr val="bg1"/>
                  </a:solidFill>
                  <a:latin typeface="Calibri Light" panose="020F0302020204030204" pitchFamily="34" charset="0"/>
                  <a:cs typeface="Calibri Light" panose="020F0302020204030204" pitchFamily="34" charset="0"/>
                </a:rPr>
                <a:t>LICITA FÁCIL</a:t>
              </a:r>
              <a:endParaRPr lang="pt-BR" sz="14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endParaRPr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3D638ACE-163E-40EB-A458-E794C67EA2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5721" y="2006084"/>
            <a:ext cx="5521004" cy="1616252"/>
          </a:xfrm>
        </p:spPr>
        <p:txBody>
          <a:bodyPr rtlCol="0">
            <a:normAutofit/>
          </a:bodyPr>
          <a:lstStyle/>
          <a:p>
            <a:pPr rtl="0"/>
            <a:r>
              <a:rPr lang="pt-BR" sz="3200" dirty="0" smtClean="0"/>
              <a:t>Muito Obrigado!</a:t>
            </a:r>
            <a:endParaRPr lang="pt-BR" sz="3200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2318" y="-222179"/>
            <a:ext cx="2539682" cy="253968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6756214" y="3608918"/>
            <a:ext cx="3449662" cy="7927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600" dirty="0" smtClean="0"/>
              <a:t>Maikson Campos</a:t>
            </a:r>
          </a:p>
          <a:p>
            <a:pPr>
              <a:lnSpc>
                <a:spcPct val="150000"/>
              </a:lnSpc>
            </a:pPr>
            <a:r>
              <a:rPr lang="pt-BR" sz="1600" dirty="0"/>
              <a:t>https://www.linkedin.com/in/maikson/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94656" y="3767092"/>
            <a:ext cx="210082" cy="208401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72870" y="4092545"/>
            <a:ext cx="256286" cy="250856"/>
          </a:xfrm>
          <a:prstGeom prst="rect">
            <a:avLst/>
          </a:prstGeom>
        </p:spPr>
      </p:pic>
      <p:pic>
        <p:nvPicPr>
          <p:cNvPr id="3" name="Á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908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81"/>
    </mc:Choice>
    <mc:Fallback>
      <p:transition spd="slow" advTm="5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Custom 13">
      <a:dk1>
        <a:srgbClr val="3F3F3F"/>
      </a:dk1>
      <a:lt1>
        <a:srgbClr val="FFFFFF"/>
      </a:lt1>
      <a:dk2>
        <a:srgbClr val="F2F2F2"/>
      </a:dk2>
      <a:lt2>
        <a:srgbClr val="A5A5A5"/>
      </a:lt2>
      <a:accent1>
        <a:srgbClr val="00194C"/>
      </a:accent1>
      <a:accent2>
        <a:srgbClr val="EAB200"/>
      </a:accent2>
      <a:accent3>
        <a:srgbClr val="F2F2F2"/>
      </a:accent3>
      <a:accent4>
        <a:srgbClr val="954F72"/>
      </a:accent4>
      <a:accent5>
        <a:srgbClr val="00843B"/>
      </a:accent5>
      <a:accent6>
        <a:srgbClr val="014067"/>
      </a:accent6>
      <a:hlink>
        <a:srgbClr val="00194C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0740220_TF89027928" id="{73515A57-61D8-42E7-9129-6614AA95C927}" vid="{F1B64A63-64C6-4276-9E2F-3A5B3B36952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180</Words>
  <Application>Microsoft Office PowerPoint</Application>
  <PresentationFormat>Widescreen</PresentationFormat>
  <Paragraphs>32</Paragraphs>
  <Slides>5</Slides>
  <Notes>5</Notes>
  <HiddenSlides>0</HiddenSlides>
  <MMClips>5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CiscoSans ExtraLight</vt:lpstr>
      <vt:lpstr>Gill Sans SemiBold</vt:lpstr>
      <vt:lpstr>Times New Roman</vt:lpstr>
      <vt:lpstr>Tema do Office</vt:lpstr>
      <vt:lpstr>Projeto Integrado </vt:lpstr>
      <vt:lpstr>VISÃO GERAL</vt:lpstr>
      <vt:lpstr>Objetivos do projeto</vt:lpstr>
      <vt:lpstr>Diagrama de Contexto</vt:lpstr>
      <vt:lpstr>Muito 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2022-06-10T12:21:26Z</dcterms:created>
  <dcterms:modified xsi:type="dcterms:W3CDTF">2022-06-14T00:36:50Z</dcterms:modified>
</cp:coreProperties>
</file>